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0"/>
  </p:notesMasterIdLst>
  <p:sldIdLst>
    <p:sldId id="256" r:id="rId2"/>
    <p:sldId id="258" r:id="rId3"/>
    <p:sldId id="259" r:id="rId4"/>
    <p:sldId id="260" r:id="rId5"/>
    <p:sldId id="273" r:id="rId6"/>
    <p:sldId id="274" r:id="rId7"/>
    <p:sldId id="261" r:id="rId8"/>
    <p:sldId id="291" r:id="rId9"/>
    <p:sldId id="275" r:id="rId10"/>
    <p:sldId id="276" r:id="rId11"/>
    <p:sldId id="280" r:id="rId12"/>
    <p:sldId id="279" r:id="rId13"/>
    <p:sldId id="278" r:id="rId14"/>
    <p:sldId id="277" r:id="rId15"/>
    <p:sldId id="281" r:id="rId16"/>
    <p:sldId id="282" r:id="rId17"/>
    <p:sldId id="288" r:id="rId18"/>
    <p:sldId id="287" r:id="rId19"/>
    <p:sldId id="286" r:id="rId20"/>
    <p:sldId id="262" r:id="rId21"/>
    <p:sldId id="285" r:id="rId22"/>
    <p:sldId id="284" r:id="rId23"/>
    <p:sldId id="283" r:id="rId24"/>
    <p:sldId id="289" r:id="rId25"/>
    <p:sldId id="290" r:id="rId26"/>
    <p:sldId id="263" r:id="rId27"/>
    <p:sldId id="264" r:id="rId28"/>
    <p:sldId id="272" r:id="rId29"/>
  </p:sldIdLst>
  <p:sldSz cx="9144000" cy="5143500" type="screen16x9"/>
  <p:notesSz cx="6858000" cy="9144000"/>
  <p:embeddedFontLst>
    <p:embeddedFont>
      <p:font typeface="Anaheim" panose="020B0604020202020204" charset="0"/>
      <p:regular r:id="rId31"/>
    </p:embeddedFont>
    <p:embeddedFont>
      <p:font typeface="Bebas Neue" panose="020B0606020202050201" pitchFamily="34" charset="0"/>
      <p:regular r:id="rId32"/>
    </p:embeddedFont>
    <p:embeddedFont>
      <p:font typeface="Britannic Bold" panose="020B0903060703020204" pitchFamily="34" charset="0"/>
      <p:regular r:id="rId33"/>
    </p:embeddedFont>
    <p:embeddedFont>
      <p:font typeface="Nunito Light" pitchFamily="2" charset="0"/>
      <p:regular r:id="rId34"/>
      <p:italic r:id="rId35"/>
    </p:embeddedFont>
    <p:embeddedFont>
      <p:font typeface="Roboto Mono" panose="00000009000000000000" pitchFamily="49" charset="0"/>
      <p:regular r:id="rId36"/>
      <p:bold r:id="rId37"/>
      <p:italic r:id="rId38"/>
      <p:boldItalic r:id="rId39"/>
    </p:embeddedFont>
    <p:embeddedFont>
      <p:font typeface="Roboto Mono Light" panose="00000009000000000000" pitchFamily="49" charset="0"/>
      <p:regular r:id="rId40"/>
      <p:italic r:id="rId41"/>
    </p:embeddedFont>
    <p:embeddedFont>
      <p:font typeface="Rufina" panose="020B060402020202020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ED2BB-2BD2-4206-A63F-695B0036DFE7}" v="27" dt="2023-11-28T21:24:29.685"/>
  </p1510:revLst>
</p1510:revInfo>
</file>

<file path=ppt/tableStyles.xml><?xml version="1.0" encoding="utf-8"?>
<a:tblStyleLst xmlns:a="http://schemas.openxmlformats.org/drawingml/2006/main" def="{06FFA724-35BA-465A-85A3-303AB0FF1F78}">
  <a:tblStyle styleId="{06FFA724-35BA-465A-85A3-303AB0FF1F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11" d="100"/>
          <a:sy n="111" d="100"/>
        </p:scale>
        <p:origin x="80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ramb Unavane" userId="dfd5ed39d170b405" providerId="LiveId" clId="{054ED2BB-2BD2-4206-A63F-695B0036DFE7}"/>
    <pc:docChg chg="undo custSel addSld delSld modSld sldOrd">
      <pc:chgData name="Heramb Unavane" userId="dfd5ed39d170b405" providerId="LiveId" clId="{054ED2BB-2BD2-4206-A63F-695B0036DFE7}" dt="2023-11-28T21:25:00.262" v="333" actId="1076"/>
      <pc:docMkLst>
        <pc:docMk/>
      </pc:docMkLst>
      <pc:sldChg chg="modSp mod">
        <pc:chgData name="Heramb Unavane" userId="dfd5ed39d170b405" providerId="LiveId" clId="{054ED2BB-2BD2-4206-A63F-695B0036DFE7}" dt="2023-11-28T21:07:44.735" v="163" actId="1076"/>
        <pc:sldMkLst>
          <pc:docMk/>
          <pc:sldMk cId="0" sldId="261"/>
        </pc:sldMkLst>
        <pc:spChg chg="mod">
          <ac:chgData name="Heramb Unavane" userId="dfd5ed39d170b405" providerId="LiveId" clId="{054ED2BB-2BD2-4206-A63F-695B0036DFE7}" dt="2023-11-28T21:07:44.735" v="163" actId="1076"/>
          <ac:spMkLst>
            <pc:docMk/>
            <pc:sldMk cId="0" sldId="261"/>
            <ac:spMk id="7" creationId="{DA5EEE5E-9DAE-7A92-9D8D-2C5FECB1CC73}"/>
          </ac:spMkLst>
        </pc:spChg>
        <pc:spChg chg="mod">
          <ac:chgData name="Heramb Unavane" userId="dfd5ed39d170b405" providerId="LiveId" clId="{054ED2BB-2BD2-4206-A63F-695B0036DFE7}" dt="2023-11-28T21:07:40.254" v="162" actId="1076"/>
          <ac:spMkLst>
            <pc:docMk/>
            <pc:sldMk cId="0" sldId="261"/>
            <ac:spMk id="318" creationId="{00000000-0000-0000-0000-000000000000}"/>
          </ac:spMkLst>
        </pc:spChg>
      </pc:sldChg>
      <pc:sldChg chg="addSp delSp modSp mod ord">
        <pc:chgData name="Heramb Unavane" userId="dfd5ed39d170b405" providerId="LiveId" clId="{054ED2BB-2BD2-4206-A63F-695B0036DFE7}" dt="2023-11-28T21:18:19.204" v="260" actId="20577"/>
        <pc:sldMkLst>
          <pc:docMk/>
          <pc:sldMk cId="0" sldId="262"/>
        </pc:sldMkLst>
        <pc:spChg chg="del">
          <ac:chgData name="Heramb Unavane" userId="dfd5ed39d170b405" providerId="LiveId" clId="{054ED2BB-2BD2-4206-A63F-695B0036DFE7}" dt="2023-11-28T21:15:25.032" v="212" actId="478"/>
          <ac:spMkLst>
            <pc:docMk/>
            <pc:sldMk cId="0" sldId="262"/>
            <ac:spMk id="5" creationId="{B6E16AED-FBF2-062B-7B1F-7D30C6666CCC}"/>
          </ac:spMkLst>
        </pc:spChg>
        <pc:spChg chg="mod">
          <ac:chgData name="Heramb Unavane" userId="dfd5ed39d170b405" providerId="LiveId" clId="{054ED2BB-2BD2-4206-A63F-695B0036DFE7}" dt="2023-11-28T21:18:19.204" v="260" actId="20577"/>
          <ac:spMkLst>
            <pc:docMk/>
            <pc:sldMk cId="0" sldId="262"/>
            <ac:spMk id="325" creationId="{00000000-0000-0000-0000-000000000000}"/>
          </ac:spMkLst>
        </pc:spChg>
        <pc:picChg chg="add del mod">
          <ac:chgData name="Heramb Unavane" userId="dfd5ed39d170b405" providerId="LiveId" clId="{054ED2BB-2BD2-4206-A63F-695B0036DFE7}" dt="2023-11-28T21:16:27.814" v="231" actId="478"/>
          <ac:picMkLst>
            <pc:docMk/>
            <pc:sldMk cId="0" sldId="262"/>
            <ac:picMk id="3" creationId="{A827B06A-AFA2-F218-A40A-BDD6E78D0632}"/>
          </ac:picMkLst>
        </pc:picChg>
        <pc:picChg chg="add mod">
          <ac:chgData name="Heramb Unavane" userId="dfd5ed39d170b405" providerId="LiveId" clId="{054ED2BB-2BD2-4206-A63F-695B0036DFE7}" dt="2023-11-28T21:17:33.096" v="247" actId="1076"/>
          <ac:picMkLst>
            <pc:docMk/>
            <pc:sldMk cId="0" sldId="262"/>
            <ac:picMk id="6" creationId="{D8B3F38E-4FDA-4EF8-70C1-31818B3E063C}"/>
          </ac:picMkLst>
        </pc:picChg>
      </pc:sldChg>
      <pc:sldChg chg="modSp add del mod">
        <pc:chgData name="Heramb Unavane" userId="dfd5ed39d170b405" providerId="LiveId" clId="{054ED2BB-2BD2-4206-A63F-695B0036DFE7}" dt="2023-11-28T21:24:03.627" v="320" actId="20577"/>
        <pc:sldMkLst>
          <pc:docMk/>
          <pc:sldMk cId="0" sldId="263"/>
        </pc:sldMkLst>
        <pc:spChg chg="mod">
          <ac:chgData name="Heramb Unavane" userId="dfd5ed39d170b405" providerId="LiveId" clId="{054ED2BB-2BD2-4206-A63F-695B0036DFE7}" dt="2023-11-28T21:24:03.627" v="320" actId="20577"/>
          <ac:spMkLst>
            <pc:docMk/>
            <pc:sldMk cId="0" sldId="263"/>
            <ac:spMk id="12" creationId="{17D0E1AE-05C8-DA69-A5AC-616886F2B2EE}"/>
          </ac:spMkLst>
        </pc:spChg>
      </pc:sldChg>
      <pc:sldChg chg="addSp modSp add del mod">
        <pc:chgData name="Heramb Unavane" userId="dfd5ed39d170b405" providerId="LiveId" clId="{054ED2BB-2BD2-4206-A63F-695B0036DFE7}" dt="2023-11-28T21:24:10.383" v="322" actId="20577"/>
        <pc:sldMkLst>
          <pc:docMk/>
          <pc:sldMk cId="0" sldId="264"/>
        </pc:sldMkLst>
        <pc:spChg chg="mod">
          <ac:chgData name="Heramb Unavane" userId="dfd5ed39d170b405" providerId="LiveId" clId="{054ED2BB-2BD2-4206-A63F-695B0036DFE7}" dt="2023-11-28T21:23:00.487" v="313" actId="1076"/>
          <ac:spMkLst>
            <pc:docMk/>
            <pc:sldMk cId="0" sldId="264"/>
            <ac:spMk id="15" creationId="{36932772-0481-8C7B-FC02-C862949BFBFE}"/>
          </ac:spMkLst>
        </pc:spChg>
        <pc:spChg chg="mod">
          <ac:chgData name="Heramb Unavane" userId="dfd5ed39d170b405" providerId="LiveId" clId="{054ED2BB-2BD2-4206-A63F-695B0036DFE7}" dt="2023-11-28T21:24:10.383" v="322" actId="20577"/>
          <ac:spMkLst>
            <pc:docMk/>
            <pc:sldMk cId="0" sldId="264"/>
            <ac:spMk id="344" creationId="{00000000-0000-0000-0000-000000000000}"/>
          </ac:spMkLst>
        </pc:spChg>
        <pc:picChg chg="add mod">
          <ac:chgData name="Heramb Unavane" userId="dfd5ed39d170b405" providerId="LiveId" clId="{054ED2BB-2BD2-4206-A63F-695B0036DFE7}" dt="2023-11-28T21:23:29.038" v="318" actId="14100"/>
          <ac:picMkLst>
            <pc:docMk/>
            <pc:sldMk cId="0" sldId="264"/>
            <ac:picMk id="2" creationId="{F3F1391E-D899-C848-F351-A17B546FBDBA}"/>
          </ac:picMkLst>
        </pc:picChg>
      </pc:sldChg>
      <pc:sldChg chg="add del">
        <pc:chgData name="Heramb Unavane" userId="dfd5ed39d170b405" providerId="LiveId" clId="{054ED2BB-2BD2-4206-A63F-695B0036DFE7}" dt="2023-11-28T21:24:13.206" v="323" actId="47"/>
        <pc:sldMkLst>
          <pc:docMk/>
          <pc:sldMk cId="0" sldId="271"/>
        </pc:sldMkLst>
      </pc:sldChg>
      <pc:sldChg chg="addSp modSp mod">
        <pc:chgData name="Heramb Unavane" userId="dfd5ed39d170b405" providerId="LiveId" clId="{054ED2BB-2BD2-4206-A63F-695B0036DFE7}" dt="2023-11-28T21:25:00.262" v="333" actId="1076"/>
        <pc:sldMkLst>
          <pc:docMk/>
          <pc:sldMk cId="2950953528" sldId="272"/>
        </pc:sldMkLst>
        <pc:spChg chg="mod">
          <ac:chgData name="Heramb Unavane" userId="dfd5ed39d170b405" providerId="LiveId" clId="{054ED2BB-2BD2-4206-A63F-695B0036DFE7}" dt="2023-11-28T21:24:40.734" v="331" actId="1076"/>
          <ac:spMkLst>
            <pc:docMk/>
            <pc:sldMk cId="2950953528" sldId="272"/>
            <ac:spMk id="2" creationId="{5BA256F4-3A93-DDDF-5C96-72BC7054D61E}"/>
          </ac:spMkLst>
        </pc:spChg>
        <pc:picChg chg="add mod">
          <ac:chgData name="Heramb Unavane" userId="dfd5ed39d170b405" providerId="LiveId" clId="{054ED2BB-2BD2-4206-A63F-695B0036DFE7}" dt="2023-11-28T21:25:00.262" v="333" actId="1076"/>
          <ac:picMkLst>
            <pc:docMk/>
            <pc:sldMk cId="2950953528" sldId="272"/>
            <ac:picMk id="4" creationId="{8510B281-EEF2-2C5A-D361-30012833D30C}"/>
          </ac:picMkLst>
        </pc:picChg>
      </pc:sldChg>
      <pc:sldChg chg="addSp delSp modSp new mod">
        <pc:chgData name="Heramb Unavane" userId="dfd5ed39d170b405" providerId="LiveId" clId="{054ED2BB-2BD2-4206-A63F-695B0036DFE7}" dt="2023-11-28T21:03:59.360" v="21" actId="14100"/>
        <pc:sldMkLst>
          <pc:docMk/>
          <pc:sldMk cId="366952653" sldId="273"/>
        </pc:sldMkLst>
        <pc:spChg chg="del">
          <ac:chgData name="Heramb Unavane" userId="dfd5ed39d170b405" providerId="LiveId" clId="{054ED2BB-2BD2-4206-A63F-695B0036DFE7}" dt="2023-11-28T20:53:08.903" v="2" actId="478"/>
          <ac:spMkLst>
            <pc:docMk/>
            <pc:sldMk cId="366952653" sldId="273"/>
            <ac:spMk id="2" creationId="{7B94A698-C540-9448-ED17-808FAFC12599}"/>
          </ac:spMkLst>
        </pc:spChg>
        <pc:spChg chg="mod">
          <ac:chgData name="Heramb Unavane" userId="dfd5ed39d170b405" providerId="LiveId" clId="{054ED2BB-2BD2-4206-A63F-695B0036DFE7}" dt="2023-11-28T21:02:38.771" v="14" actId="20577"/>
          <ac:spMkLst>
            <pc:docMk/>
            <pc:sldMk cId="366952653" sldId="273"/>
            <ac:spMk id="3" creationId="{8711B577-2366-FAA0-7EAC-E66F4BCCE5CE}"/>
          </ac:spMkLst>
        </pc:spChg>
        <pc:spChg chg="del">
          <ac:chgData name="Heramb Unavane" userId="dfd5ed39d170b405" providerId="LiveId" clId="{054ED2BB-2BD2-4206-A63F-695B0036DFE7}" dt="2023-11-28T21:02:48.498" v="15" actId="931"/>
          <ac:spMkLst>
            <pc:docMk/>
            <pc:sldMk cId="366952653" sldId="273"/>
            <ac:spMk id="4" creationId="{B226E552-D73A-28EA-9299-9610AF310CB0}"/>
          </ac:spMkLst>
        </pc:spChg>
        <pc:spChg chg="del">
          <ac:chgData name="Heramb Unavane" userId="dfd5ed39d170b405" providerId="LiveId" clId="{054ED2BB-2BD2-4206-A63F-695B0036DFE7}" dt="2023-11-28T20:53:05.350" v="1" actId="478"/>
          <ac:spMkLst>
            <pc:docMk/>
            <pc:sldMk cId="366952653" sldId="273"/>
            <ac:spMk id="5" creationId="{1B124C9B-1EC9-994F-AE9C-CD915D917506}"/>
          </ac:spMkLst>
        </pc:spChg>
        <pc:spChg chg="add del mod">
          <ac:chgData name="Heramb Unavane" userId="dfd5ed39d170b405" providerId="LiveId" clId="{054ED2BB-2BD2-4206-A63F-695B0036DFE7}" dt="2023-11-28T21:03:15.506" v="17" actId="931"/>
          <ac:spMkLst>
            <pc:docMk/>
            <pc:sldMk cId="366952653" sldId="273"/>
            <ac:spMk id="9" creationId="{DB42F0DD-E520-882D-08EA-34D571E01A2A}"/>
          </ac:spMkLst>
        </pc:spChg>
        <pc:picChg chg="add del mod">
          <ac:chgData name="Heramb Unavane" userId="dfd5ed39d170b405" providerId="LiveId" clId="{054ED2BB-2BD2-4206-A63F-695B0036DFE7}" dt="2023-11-28T21:03:03.407" v="16" actId="478"/>
          <ac:picMkLst>
            <pc:docMk/>
            <pc:sldMk cId="366952653" sldId="273"/>
            <ac:picMk id="7" creationId="{17871C6C-AA94-9C9C-ADCC-24E606CBD74A}"/>
          </ac:picMkLst>
        </pc:picChg>
        <pc:picChg chg="add mod">
          <ac:chgData name="Heramb Unavane" userId="dfd5ed39d170b405" providerId="LiveId" clId="{054ED2BB-2BD2-4206-A63F-695B0036DFE7}" dt="2023-11-28T21:03:59.360" v="21" actId="14100"/>
          <ac:picMkLst>
            <pc:docMk/>
            <pc:sldMk cId="366952653" sldId="273"/>
            <ac:picMk id="11" creationId="{67E48C3F-D6A1-7F81-2F12-AF3E63139E5C}"/>
          </ac:picMkLst>
        </pc:picChg>
      </pc:sldChg>
      <pc:sldChg chg="modSp add mod">
        <pc:chgData name="Heramb Unavane" userId="dfd5ed39d170b405" providerId="LiveId" clId="{054ED2BB-2BD2-4206-A63F-695B0036DFE7}" dt="2023-11-28T21:05:53.630" v="52" actId="1076"/>
        <pc:sldMkLst>
          <pc:docMk/>
          <pc:sldMk cId="4176936547" sldId="274"/>
        </pc:sldMkLst>
        <pc:spChg chg="mod">
          <ac:chgData name="Heramb Unavane" userId="dfd5ed39d170b405" providerId="LiveId" clId="{054ED2BB-2BD2-4206-A63F-695B0036DFE7}" dt="2023-11-28T21:05:48.127" v="50" actId="1076"/>
          <ac:spMkLst>
            <pc:docMk/>
            <pc:sldMk cId="4176936547" sldId="274"/>
            <ac:spMk id="3" creationId="{8711B577-2366-FAA0-7EAC-E66F4BCCE5CE}"/>
          </ac:spMkLst>
        </pc:spChg>
        <pc:picChg chg="mod modCrop">
          <ac:chgData name="Heramb Unavane" userId="dfd5ed39d170b405" providerId="LiveId" clId="{054ED2BB-2BD2-4206-A63F-695B0036DFE7}" dt="2023-11-28T21:05:53.630" v="52" actId="1076"/>
          <ac:picMkLst>
            <pc:docMk/>
            <pc:sldMk cId="4176936547" sldId="274"/>
            <ac:picMk id="11" creationId="{67E48C3F-D6A1-7F81-2F12-AF3E63139E5C}"/>
          </ac:picMkLst>
        </pc:picChg>
      </pc:sldChg>
      <pc:sldChg chg="addSp delSp modSp new mod">
        <pc:chgData name="Heramb Unavane" userId="dfd5ed39d170b405" providerId="LiveId" clId="{054ED2BB-2BD2-4206-A63F-695B0036DFE7}" dt="2023-11-28T21:10:38.439" v="182" actId="1076"/>
        <pc:sldMkLst>
          <pc:docMk/>
          <pc:sldMk cId="1307760784" sldId="275"/>
        </pc:sldMkLst>
        <pc:picChg chg="add del mod modCrop">
          <ac:chgData name="Heramb Unavane" userId="dfd5ed39d170b405" providerId="LiveId" clId="{054ED2BB-2BD2-4206-A63F-695B0036DFE7}" dt="2023-11-28T21:10:36.493" v="181" actId="478"/>
          <ac:picMkLst>
            <pc:docMk/>
            <pc:sldMk cId="1307760784" sldId="275"/>
            <ac:picMk id="3" creationId="{BC83C5DA-7304-4D55-0D69-09A80C5F2CD6}"/>
          </ac:picMkLst>
        </pc:picChg>
        <pc:picChg chg="add mod">
          <ac:chgData name="Heramb Unavane" userId="dfd5ed39d170b405" providerId="LiveId" clId="{054ED2BB-2BD2-4206-A63F-695B0036DFE7}" dt="2023-11-28T21:10:38.439" v="182" actId="1076"/>
          <ac:picMkLst>
            <pc:docMk/>
            <pc:sldMk cId="1307760784" sldId="275"/>
            <ac:picMk id="5" creationId="{0F092CC1-7CC6-D6E9-3EF3-4FD2D54152C6}"/>
          </ac:picMkLst>
        </pc:picChg>
      </pc:sldChg>
      <pc:sldChg chg="addSp modSp new">
        <pc:chgData name="Heramb Unavane" userId="dfd5ed39d170b405" providerId="LiveId" clId="{054ED2BB-2BD2-4206-A63F-695B0036DFE7}" dt="2023-11-28T21:11:02.715" v="183" actId="931"/>
        <pc:sldMkLst>
          <pc:docMk/>
          <pc:sldMk cId="2712183967" sldId="276"/>
        </pc:sldMkLst>
        <pc:picChg chg="add mod">
          <ac:chgData name="Heramb Unavane" userId="dfd5ed39d170b405" providerId="LiveId" clId="{054ED2BB-2BD2-4206-A63F-695B0036DFE7}" dt="2023-11-28T21:11:02.715" v="183" actId="931"/>
          <ac:picMkLst>
            <pc:docMk/>
            <pc:sldMk cId="2712183967" sldId="276"/>
            <ac:picMk id="3" creationId="{E089B1CE-15B9-9FAE-583F-05F2FD8B3751}"/>
          </ac:picMkLst>
        </pc:picChg>
      </pc:sldChg>
      <pc:sldChg chg="addSp modSp add">
        <pc:chgData name="Heramb Unavane" userId="dfd5ed39d170b405" providerId="LiveId" clId="{054ED2BB-2BD2-4206-A63F-695B0036DFE7}" dt="2023-11-28T21:12:26.553" v="187"/>
        <pc:sldMkLst>
          <pc:docMk/>
          <pc:sldMk cId="1612091726" sldId="277"/>
        </pc:sldMkLst>
        <pc:picChg chg="add mod">
          <ac:chgData name="Heramb Unavane" userId="dfd5ed39d170b405" providerId="LiveId" clId="{054ED2BB-2BD2-4206-A63F-695B0036DFE7}" dt="2023-11-28T21:12:26.553" v="187"/>
          <ac:picMkLst>
            <pc:docMk/>
            <pc:sldMk cId="1612091726" sldId="277"/>
            <ac:picMk id="3" creationId="{975970B5-2B31-5941-505A-67398B1E09B8}"/>
          </ac:picMkLst>
        </pc:picChg>
      </pc:sldChg>
      <pc:sldChg chg="addSp modSp add">
        <pc:chgData name="Heramb Unavane" userId="dfd5ed39d170b405" providerId="LiveId" clId="{054ED2BB-2BD2-4206-A63F-695B0036DFE7}" dt="2023-11-28T21:11:57.209" v="186"/>
        <pc:sldMkLst>
          <pc:docMk/>
          <pc:sldMk cId="1102463738" sldId="278"/>
        </pc:sldMkLst>
        <pc:picChg chg="add mod">
          <ac:chgData name="Heramb Unavane" userId="dfd5ed39d170b405" providerId="LiveId" clId="{054ED2BB-2BD2-4206-A63F-695B0036DFE7}" dt="2023-11-28T21:11:57.209" v="186"/>
          <ac:picMkLst>
            <pc:docMk/>
            <pc:sldMk cId="1102463738" sldId="278"/>
            <ac:picMk id="3" creationId="{2C0071B8-05FD-56C2-8EB7-8CE4300348B0}"/>
          </ac:picMkLst>
        </pc:picChg>
      </pc:sldChg>
      <pc:sldChg chg="addSp modSp add">
        <pc:chgData name="Heramb Unavane" userId="dfd5ed39d170b405" providerId="LiveId" clId="{054ED2BB-2BD2-4206-A63F-695B0036DFE7}" dt="2023-11-28T21:11:47.608" v="185"/>
        <pc:sldMkLst>
          <pc:docMk/>
          <pc:sldMk cId="1170613409" sldId="279"/>
        </pc:sldMkLst>
        <pc:picChg chg="add mod">
          <ac:chgData name="Heramb Unavane" userId="dfd5ed39d170b405" providerId="LiveId" clId="{054ED2BB-2BD2-4206-A63F-695B0036DFE7}" dt="2023-11-28T21:11:47.608" v="185"/>
          <ac:picMkLst>
            <pc:docMk/>
            <pc:sldMk cId="1170613409" sldId="279"/>
            <ac:picMk id="3" creationId="{5FA90F9B-7A95-7659-414D-FFE1C4328A11}"/>
          </ac:picMkLst>
        </pc:picChg>
      </pc:sldChg>
      <pc:sldChg chg="addSp modSp add">
        <pc:chgData name="Heramb Unavane" userId="dfd5ed39d170b405" providerId="LiveId" clId="{054ED2BB-2BD2-4206-A63F-695B0036DFE7}" dt="2023-11-28T21:11:38.413" v="184"/>
        <pc:sldMkLst>
          <pc:docMk/>
          <pc:sldMk cId="2941322938" sldId="280"/>
        </pc:sldMkLst>
        <pc:picChg chg="add mod">
          <ac:chgData name="Heramb Unavane" userId="dfd5ed39d170b405" providerId="LiveId" clId="{054ED2BB-2BD2-4206-A63F-695B0036DFE7}" dt="2023-11-28T21:11:38.413" v="184"/>
          <ac:picMkLst>
            <pc:docMk/>
            <pc:sldMk cId="2941322938" sldId="280"/>
            <ac:picMk id="3" creationId="{2AE099D5-A52A-03E0-BA4A-E877B8EB5C1B}"/>
          </ac:picMkLst>
        </pc:picChg>
      </pc:sldChg>
      <pc:sldChg chg="addSp modSp new">
        <pc:chgData name="Heramb Unavane" userId="dfd5ed39d170b405" providerId="LiveId" clId="{054ED2BB-2BD2-4206-A63F-695B0036DFE7}" dt="2023-11-28T21:12:38.107" v="189"/>
        <pc:sldMkLst>
          <pc:docMk/>
          <pc:sldMk cId="740195230" sldId="281"/>
        </pc:sldMkLst>
        <pc:picChg chg="add mod">
          <ac:chgData name="Heramb Unavane" userId="dfd5ed39d170b405" providerId="LiveId" clId="{054ED2BB-2BD2-4206-A63F-695B0036DFE7}" dt="2023-11-28T21:12:38.107" v="189"/>
          <ac:picMkLst>
            <pc:docMk/>
            <pc:sldMk cId="740195230" sldId="281"/>
            <ac:picMk id="3" creationId="{2BF21FEE-18F9-5A9C-884F-19A463F6B1B6}"/>
          </ac:picMkLst>
        </pc:picChg>
      </pc:sldChg>
      <pc:sldChg chg="addSp modSp new">
        <pc:chgData name="Heramb Unavane" userId="dfd5ed39d170b405" providerId="LiveId" clId="{054ED2BB-2BD2-4206-A63F-695B0036DFE7}" dt="2023-11-28T21:13:17.557" v="197"/>
        <pc:sldMkLst>
          <pc:docMk/>
          <pc:sldMk cId="1488429458" sldId="282"/>
        </pc:sldMkLst>
        <pc:picChg chg="add mod">
          <ac:chgData name="Heramb Unavane" userId="dfd5ed39d170b405" providerId="LiveId" clId="{054ED2BB-2BD2-4206-A63F-695B0036DFE7}" dt="2023-11-28T21:13:17.557" v="197"/>
          <ac:picMkLst>
            <pc:docMk/>
            <pc:sldMk cId="1488429458" sldId="282"/>
            <ac:picMk id="3" creationId="{FC09D3AA-B2A6-B328-257E-1D3F0FC759C5}"/>
          </ac:picMkLst>
        </pc:picChg>
      </pc:sldChg>
      <pc:sldChg chg="addSp modSp add">
        <pc:chgData name="Heramb Unavane" userId="dfd5ed39d170b405" providerId="LiveId" clId="{054ED2BB-2BD2-4206-A63F-695B0036DFE7}" dt="2023-11-28T21:14:20.248" v="203"/>
        <pc:sldMkLst>
          <pc:docMk/>
          <pc:sldMk cId="2484981984" sldId="283"/>
        </pc:sldMkLst>
        <pc:picChg chg="add mod">
          <ac:chgData name="Heramb Unavane" userId="dfd5ed39d170b405" providerId="LiveId" clId="{054ED2BB-2BD2-4206-A63F-695B0036DFE7}" dt="2023-11-28T21:14:20.248" v="203"/>
          <ac:picMkLst>
            <pc:docMk/>
            <pc:sldMk cId="2484981984" sldId="283"/>
            <ac:picMk id="3" creationId="{ED8228E9-CD53-CD0E-E575-C46401AB3F4E}"/>
          </ac:picMkLst>
        </pc:picChg>
      </pc:sldChg>
      <pc:sldChg chg="addSp modSp add">
        <pc:chgData name="Heramb Unavane" userId="dfd5ed39d170b405" providerId="LiveId" clId="{054ED2BB-2BD2-4206-A63F-695B0036DFE7}" dt="2023-11-28T21:14:14.227" v="202"/>
        <pc:sldMkLst>
          <pc:docMk/>
          <pc:sldMk cId="508182984" sldId="284"/>
        </pc:sldMkLst>
        <pc:picChg chg="add mod">
          <ac:chgData name="Heramb Unavane" userId="dfd5ed39d170b405" providerId="LiveId" clId="{054ED2BB-2BD2-4206-A63F-695B0036DFE7}" dt="2023-11-28T21:14:14.227" v="202"/>
          <ac:picMkLst>
            <pc:docMk/>
            <pc:sldMk cId="508182984" sldId="284"/>
            <ac:picMk id="3" creationId="{8915B841-A877-11FE-4F43-7EC9989E13C0}"/>
          </ac:picMkLst>
        </pc:picChg>
      </pc:sldChg>
      <pc:sldChg chg="addSp modSp add">
        <pc:chgData name="Heramb Unavane" userId="dfd5ed39d170b405" providerId="LiveId" clId="{054ED2BB-2BD2-4206-A63F-695B0036DFE7}" dt="2023-11-28T21:14:03.367" v="201"/>
        <pc:sldMkLst>
          <pc:docMk/>
          <pc:sldMk cId="975159770" sldId="285"/>
        </pc:sldMkLst>
        <pc:picChg chg="add mod">
          <ac:chgData name="Heramb Unavane" userId="dfd5ed39d170b405" providerId="LiveId" clId="{054ED2BB-2BD2-4206-A63F-695B0036DFE7}" dt="2023-11-28T21:14:03.367" v="201"/>
          <ac:picMkLst>
            <pc:docMk/>
            <pc:sldMk cId="975159770" sldId="285"/>
            <ac:picMk id="3" creationId="{E76BA447-0B34-C785-953A-0E41D13E31FA}"/>
          </ac:picMkLst>
        </pc:picChg>
      </pc:sldChg>
      <pc:sldChg chg="addSp modSp add">
        <pc:chgData name="Heramb Unavane" userId="dfd5ed39d170b405" providerId="LiveId" clId="{054ED2BB-2BD2-4206-A63F-695B0036DFE7}" dt="2023-11-28T21:13:50.971" v="200"/>
        <pc:sldMkLst>
          <pc:docMk/>
          <pc:sldMk cId="3102954731" sldId="286"/>
        </pc:sldMkLst>
        <pc:picChg chg="add mod">
          <ac:chgData name="Heramb Unavane" userId="dfd5ed39d170b405" providerId="LiveId" clId="{054ED2BB-2BD2-4206-A63F-695B0036DFE7}" dt="2023-11-28T21:13:50.971" v="200"/>
          <ac:picMkLst>
            <pc:docMk/>
            <pc:sldMk cId="3102954731" sldId="286"/>
            <ac:picMk id="3" creationId="{E593C9AA-5E85-F5CA-6AB8-978BE35FBA8A}"/>
          </ac:picMkLst>
        </pc:picChg>
      </pc:sldChg>
      <pc:sldChg chg="addSp modSp add">
        <pc:chgData name="Heramb Unavane" userId="dfd5ed39d170b405" providerId="LiveId" clId="{054ED2BB-2BD2-4206-A63F-695B0036DFE7}" dt="2023-11-28T21:13:41.941" v="199"/>
        <pc:sldMkLst>
          <pc:docMk/>
          <pc:sldMk cId="1265524228" sldId="287"/>
        </pc:sldMkLst>
        <pc:picChg chg="add mod">
          <ac:chgData name="Heramb Unavane" userId="dfd5ed39d170b405" providerId="LiveId" clId="{054ED2BB-2BD2-4206-A63F-695B0036DFE7}" dt="2023-11-28T21:13:41.941" v="199"/>
          <ac:picMkLst>
            <pc:docMk/>
            <pc:sldMk cId="1265524228" sldId="287"/>
            <ac:picMk id="3" creationId="{57A07E54-4983-21F5-A3AA-2985EADB7DD0}"/>
          </ac:picMkLst>
        </pc:picChg>
      </pc:sldChg>
      <pc:sldChg chg="addSp modSp add">
        <pc:chgData name="Heramb Unavane" userId="dfd5ed39d170b405" providerId="LiveId" clId="{054ED2BB-2BD2-4206-A63F-695B0036DFE7}" dt="2023-11-28T21:13:29.817" v="198"/>
        <pc:sldMkLst>
          <pc:docMk/>
          <pc:sldMk cId="2052244197" sldId="288"/>
        </pc:sldMkLst>
        <pc:picChg chg="add mod">
          <ac:chgData name="Heramb Unavane" userId="dfd5ed39d170b405" providerId="LiveId" clId="{054ED2BB-2BD2-4206-A63F-695B0036DFE7}" dt="2023-11-28T21:13:29.817" v="198"/>
          <ac:picMkLst>
            <pc:docMk/>
            <pc:sldMk cId="2052244197" sldId="288"/>
            <ac:picMk id="3" creationId="{D54F6A1B-FA82-5A55-673A-F3B3019FB1A7}"/>
          </ac:picMkLst>
        </pc:picChg>
      </pc:sldChg>
      <pc:sldChg chg="addSp modSp new">
        <pc:chgData name="Heramb Unavane" userId="dfd5ed39d170b405" providerId="LiveId" clId="{054ED2BB-2BD2-4206-A63F-695B0036DFE7}" dt="2023-11-28T21:14:33.842" v="206"/>
        <pc:sldMkLst>
          <pc:docMk/>
          <pc:sldMk cId="677035366" sldId="289"/>
        </pc:sldMkLst>
        <pc:picChg chg="add mod">
          <ac:chgData name="Heramb Unavane" userId="dfd5ed39d170b405" providerId="LiveId" clId="{054ED2BB-2BD2-4206-A63F-695B0036DFE7}" dt="2023-11-28T21:14:33.842" v="206"/>
          <ac:picMkLst>
            <pc:docMk/>
            <pc:sldMk cId="677035366" sldId="289"/>
            <ac:picMk id="3" creationId="{B31499E7-A094-BFE5-6E4C-492C2FEF6A44}"/>
          </ac:picMkLst>
        </pc:picChg>
      </pc:sldChg>
      <pc:sldChg chg="addSp modSp new">
        <pc:chgData name="Heramb Unavane" userId="dfd5ed39d170b405" providerId="LiveId" clId="{054ED2BB-2BD2-4206-A63F-695B0036DFE7}" dt="2023-11-28T21:14:38.488" v="207"/>
        <pc:sldMkLst>
          <pc:docMk/>
          <pc:sldMk cId="3206741090" sldId="290"/>
        </pc:sldMkLst>
        <pc:picChg chg="add mod">
          <ac:chgData name="Heramb Unavane" userId="dfd5ed39d170b405" providerId="LiveId" clId="{054ED2BB-2BD2-4206-A63F-695B0036DFE7}" dt="2023-11-28T21:14:38.488" v="207"/>
          <ac:picMkLst>
            <pc:docMk/>
            <pc:sldMk cId="3206741090" sldId="290"/>
            <ac:picMk id="3" creationId="{AE7849B3-1D4C-7EA4-2879-24157340EBBE}"/>
          </ac:picMkLst>
        </pc:picChg>
      </pc:sldChg>
      <pc:sldChg chg="modSp add mod ord">
        <pc:chgData name="Heramb Unavane" userId="dfd5ed39d170b405" providerId="LiveId" clId="{054ED2BB-2BD2-4206-A63F-695B0036DFE7}" dt="2023-11-28T21:19:33.599" v="273" actId="14100"/>
        <pc:sldMkLst>
          <pc:docMk/>
          <pc:sldMk cId="51744376" sldId="291"/>
        </pc:sldMkLst>
        <pc:spChg chg="mod">
          <ac:chgData name="Heramb Unavane" userId="dfd5ed39d170b405" providerId="LiveId" clId="{054ED2BB-2BD2-4206-A63F-695B0036DFE7}" dt="2023-11-28T21:18:11.029" v="258" actId="20577"/>
          <ac:spMkLst>
            <pc:docMk/>
            <pc:sldMk cId="51744376" sldId="291"/>
            <ac:spMk id="325" creationId="{00000000-0000-0000-0000-000000000000}"/>
          </ac:spMkLst>
        </pc:spChg>
        <pc:picChg chg="mod">
          <ac:chgData name="Heramb Unavane" userId="dfd5ed39d170b405" providerId="LiveId" clId="{054ED2BB-2BD2-4206-A63F-695B0036DFE7}" dt="2023-11-28T21:19:33.599" v="273" actId="14100"/>
          <ac:picMkLst>
            <pc:docMk/>
            <pc:sldMk cId="51744376" sldId="291"/>
            <ac:picMk id="6" creationId="{D8B3F38E-4FDA-4EF8-70C1-31818B3E063C}"/>
          </ac:picMkLst>
        </pc:picChg>
      </pc:sldChg>
      <pc:sldChg chg="new del">
        <pc:chgData name="Heramb Unavane" userId="dfd5ed39d170b405" providerId="LiveId" clId="{054ED2BB-2BD2-4206-A63F-695B0036DFE7}" dt="2023-11-28T21:20:16.441" v="278" actId="680"/>
        <pc:sldMkLst>
          <pc:docMk/>
          <pc:sldMk cId="140381171" sldId="292"/>
        </pc:sldMkLst>
      </pc:sldChg>
      <pc:sldChg chg="new del">
        <pc:chgData name="Heramb Unavane" userId="dfd5ed39d170b405" providerId="LiveId" clId="{054ED2BB-2BD2-4206-A63F-695B0036DFE7}" dt="2023-11-28T21:24:23.299" v="326" actId="47"/>
        <pc:sldMkLst>
          <pc:docMk/>
          <pc:sldMk cId="1751312962" sldId="292"/>
        </pc:sldMkLst>
      </pc:sldChg>
      <pc:sldMasterChg chg="addSldLayout delSldLayout">
        <pc:chgData name="Heramb Unavane" userId="dfd5ed39d170b405" providerId="LiveId" clId="{054ED2BB-2BD2-4206-A63F-695B0036DFE7}" dt="2023-11-28T21:24:13.206" v="323" actId="47"/>
        <pc:sldMasterMkLst>
          <pc:docMk/>
          <pc:sldMasterMk cId="0" sldId="2147483681"/>
        </pc:sldMasterMkLst>
        <pc:sldLayoutChg chg="add del">
          <pc:chgData name="Heramb Unavane" userId="dfd5ed39d170b405" providerId="LiveId" clId="{054ED2BB-2BD2-4206-A63F-695B0036DFE7}" dt="2023-11-28T21:24:13.206" v="323" actId="47"/>
          <pc:sldLayoutMkLst>
            <pc:docMk/>
            <pc:sldMasterMk cId="0" sldId="2147483681"/>
            <pc:sldLayoutMk cId="0" sldId="2147483660"/>
          </pc:sldLayoutMkLst>
        </pc:sldLayoutChg>
        <pc:sldLayoutChg chg="add del">
          <pc:chgData name="Heramb Unavane" userId="dfd5ed39d170b405" providerId="LiveId" clId="{054ED2BB-2BD2-4206-A63F-695B0036DFE7}" dt="2023-11-28T21:20:21.446" v="281" actId="47"/>
          <pc:sldLayoutMkLst>
            <pc:docMk/>
            <pc:sldMasterMk cId="0" sldId="2147483681"/>
            <pc:sldLayoutMk cId="0" sldId="2147483667"/>
          </pc:sldLayoutMkLst>
        </pc:sldLayoutChg>
        <pc:sldLayoutChg chg="add del">
          <pc:chgData name="Heramb Unavane" userId="dfd5ed39d170b405" providerId="LiveId" clId="{054ED2BB-2BD2-4206-A63F-695B0036DFE7}" dt="2023-11-28T21:20:18.581" v="280" actId="47"/>
          <pc:sldLayoutMkLst>
            <pc:docMk/>
            <pc:sldMasterMk cId="0" sldId="2147483681"/>
            <pc:sldLayoutMk cId="0" sldId="214748366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106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31062"/>
            <a:ext cx="4099500" cy="24063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776342"/>
            <a:ext cx="4099500" cy="71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8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013000" y="0"/>
            <a:ext cx="4131000" cy="5143500"/>
          </a:xfrm>
          <a:prstGeom prst="rect">
            <a:avLst/>
          </a:prstGeom>
          <a:noFill/>
          <a:ln>
            <a:noFill/>
          </a:ln>
        </p:spPr>
      </p:sp>
      <p:sp>
        <p:nvSpPr>
          <p:cNvPr id="12" name="Google Shape;12;p2"/>
          <p:cNvSpPr txBox="1">
            <a:spLocks noGrp="1"/>
          </p:cNvSpPr>
          <p:nvPr>
            <p:ph type="subTitle" idx="3"/>
          </p:nvPr>
        </p:nvSpPr>
        <p:spPr>
          <a:xfrm>
            <a:off x="3311525" y="85950"/>
            <a:ext cx="1329300" cy="361800"/>
          </a:xfrm>
          <a:prstGeom prst="rect">
            <a:avLst/>
          </a:prstGeom>
        </p:spPr>
        <p:txBody>
          <a:bodyPr spcFirstLastPara="1" wrap="square" lIns="91425" tIns="91425" rIns="91425" bIns="91425" anchor="ctr" anchorCtr="0">
            <a:noAutofit/>
          </a:bodyPr>
          <a:lstStyle>
            <a:lvl1pPr marL="0" marR="0" lvl="0" indent="0" algn="r" rtl="0">
              <a:lnSpc>
                <a:spcPct val="80000"/>
              </a:lnSpc>
              <a:spcBef>
                <a:spcPts val="0"/>
              </a:spcBef>
              <a:spcAft>
                <a:spcPts val="0"/>
              </a:spcAft>
              <a:buNone/>
              <a:defRPr b="1">
                <a:latin typeface="Rufina"/>
                <a:ea typeface="Rufina"/>
                <a:cs typeface="Rufina"/>
                <a:sym typeface="Rufina"/>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3" name="Google Shape;13;p2"/>
          <p:cNvGrpSpPr/>
          <p:nvPr/>
        </p:nvGrpSpPr>
        <p:grpSpPr>
          <a:xfrm>
            <a:off x="-11525" y="-10550"/>
            <a:ext cx="4555025" cy="978900"/>
            <a:chOff x="-11525" y="-10550"/>
            <a:chExt cx="4555025" cy="978900"/>
          </a:xfrm>
        </p:grpSpPr>
        <p:cxnSp>
          <p:nvCxnSpPr>
            <p:cNvPr id="14" name="Google Shape;14;p2"/>
            <p:cNvCxnSpPr/>
            <p:nvPr/>
          </p:nvCxnSpPr>
          <p:spPr>
            <a:xfrm flipH="1">
              <a:off x="-11525" y="-10550"/>
              <a:ext cx="979800" cy="978900"/>
            </a:xfrm>
            <a:prstGeom prst="straightConnector1">
              <a:avLst/>
            </a:prstGeom>
            <a:noFill/>
            <a:ln w="9525" cap="flat" cmpd="sng">
              <a:solidFill>
                <a:schemeClr val="lt2"/>
              </a:solidFill>
              <a:prstDash val="solid"/>
              <a:round/>
              <a:headEnd type="none" w="med" len="med"/>
              <a:tailEnd type="none" w="med" len="med"/>
            </a:ln>
          </p:spPr>
        </p:cxnSp>
        <p:cxnSp>
          <p:nvCxnSpPr>
            <p:cNvPr id="15" name="Google Shape;15;p2"/>
            <p:cNvCxnSpPr/>
            <p:nvPr/>
          </p:nvCxnSpPr>
          <p:spPr>
            <a:xfrm>
              <a:off x="412500" y="544275"/>
              <a:ext cx="4131000" cy="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48"/>
        <p:cNvGrpSpPr/>
        <p:nvPr/>
      </p:nvGrpSpPr>
      <p:grpSpPr>
        <a:xfrm>
          <a:off x="0" y="0"/>
          <a:ext cx="0" cy="0"/>
          <a:chOff x="0" y="0"/>
          <a:chExt cx="0" cy="0"/>
        </a:xfrm>
      </p:grpSpPr>
      <p:cxnSp>
        <p:nvCxnSpPr>
          <p:cNvPr id="249" name="Google Shape;249;p32"/>
          <p:cNvCxnSpPr/>
          <p:nvPr/>
        </p:nvCxnSpPr>
        <p:spPr>
          <a:xfrm>
            <a:off x="8164200" y="-10550"/>
            <a:ext cx="979800" cy="978900"/>
          </a:xfrm>
          <a:prstGeom prst="straightConnector1">
            <a:avLst/>
          </a:prstGeom>
          <a:noFill/>
          <a:ln w="9525" cap="flat" cmpd="sng">
            <a:solidFill>
              <a:schemeClr val="lt2"/>
            </a:solidFill>
            <a:prstDash val="solid"/>
            <a:round/>
            <a:headEnd type="none" w="med" len="med"/>
            <a:tailEnd type="none" w="med" len="med"/>
          </a:ln>
        </p:spPr>
      </p:cxnSp>
      <p:cxnSp>
        <p:nvCxnSpPr>
          <p:cNvPr id="250" name="Google Shape;250;p32"/>
          <p:cNvCxnSpPr/>
          <p:nvPr/>
        </p:nvCxnSpPr>
        <p:spPr>
          <a:xfrm>
            <a:off x="0" y="4164600"/>
            <a:ext cx="979800" cy="978900"/>
          </a:xfrm>
          <a:prstGeom prst="straightConnector1">
            <a:avLst/>
          </a:prstGeom>
          <a:noFill/>
          <a:ln w="9525" cap="flat" cmpd="sng">
            <a:solidFill>
              <a:schemeClr val="lt2"/>
            </a:solidFill>
            <a:prstDash val="solid"/>
            <a:round/>
            <a:headEnd type="none" w="med" len="med"/>
            <a:tailEnd type="none" w="med" len="med"/>
          </a:ln>
        </p:spPr>
      </p:cxnSp>
      <p:cxnSp>
        <p:nvCxnSpPr>
          <p:cNvPr id="251" name="Google Shape;251;p32"/>
          <p:cNvCxnSpPr/>
          <p:nvPr/>
        </p:nvCxnSpPr>
        <p:spPr>
          <a:xfrm rot="10800000">
            <a:off x="430650" y="4604000"/>
            <a:ext cx="7899600" cy="0"/>
          </a:xfrm>
          <a:prstGeom prst="straightConnector1">
            <a:avLst/>
          </a:prstGeom>
          <a:noFill/>
          <a:ln w="9525" cap="flat" cmpd="sng">
            <a:solidFill>
              <a:schemeClr val="lt2"/>
            </a:solidFill>
            <a:prstDash val="solid"/>
            <a:round/>
            <a:headEnd type="none" w="med" len="med"/>
            <a:tailEnd type="none" w="med" len="med"/>
          </a:ln>
        </p:spPr>
      </p:cxnSp>
      <p:sp>
        <p:nvSpPr>
          <p:cNvPr id="252" name="Google Shape;252;p32"/>
          <p:cNvSpPr txBox="1"/>
          <p:nvPr/>
        </p:nvSpPr>
        <p:spPr>
          <a:xfrm>
            <a:off x="-234200" y="4447700"/>
            <a:ext cx="906600" cy="8367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2000" b="1">
                <a:solidFill>
                  <a:schemeClr val="dk2"/>
                </a:solidFill>
                <a:latin typeface="Rufina"/>
                <a:ea typeface="Rufina"/>
                <a:cs typeface="Rufina"/>
                <a:sym typeface="Rufina"/>
              </a:rPr>
              <a:t>“</a:t>
            </a:r>
            <a:endParaRPr sz="12000" b="1">
              <a:solidFill>
                <a:schemeClr val="dk2"/>
              </a:solidFill>
              <a:latin typeface="Rufina"/>
              <a:ea typeface="Rufina"/>
              <a:cs typeface="Rufina"/>
              <a:sym typeface="Rufin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0000" y="2185684"/>
            <a:ext cx="2974500" cy="1289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720000" y="986450"/>
            <a:ext cx="2974500" cy="878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9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txBox="1">
            <a:spLocks noGrp="1"/>
          </p:cNvSpPr>
          <p:nvPr>
            <p:ph type="subTitle" idx="1"/>
          </p:nvPr>
        </p:nvSpPr>
        <p:spPr>
          <a:xfrm>
            <a:off x="720000" y="3494388"/>
            <a:ext cx="31161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 name="Google Shape;20;p3"/>
          <p:cNvSpPr>
            <a:spLocks noGrp="1"/>
          </p:cNvSpPr>
          <p:nvPr>
            <p:ph type="pic" idx="3"/>
          </p:nvPr>
        </p:nvSpPr>
        <p:spPr>
          <a:xfrm>
            <a:off x="4572000" y="0"/>
            <a:ext cx="4610400" cy="5143500"/>
          </a:xfrm>
          <a:prstGeom prst="rect">
            <a:avLst/>
          </a:prstGeom>
          <a:noFill/>
          <a:ln>
            <a:noFill/>
          </a:ln>
        </p:spPr>
      </p:sp>
      <p:sp>
        <p:nvSpPr>
          <p:cNvPr id="21" name="Google Shape;21;p3"/>
          <p:cNvSpPr txBox="1">
            <a:spLocks noGrp="1"/>
          </p:cNvSpPr>
          <p:nvPr>
            <p:ph type="subTitle" idx="4"/>
          </p:nvPr>
        </p:nvSpPr>
        <p:spPr>
          <a:xfrm>
            <a:off x="2426825" y="85950"/>
            <a:ext cx="1329300" cy="361800"/>
          </a:xfrm>
          <a:prstGeom prst="rect">
            <a:avLst/>
          </a:prstGeom>
        </p:spPr>
        <p:txBody>
          <a:bodyPr spcFirstLastPara="1" wrap="square" lIns="91425" tIns="91425" rIns="91425" bIns="91425" anchor="ctr" anchorCtr="0">
            <a:noAutofit/>
          </a:bodyPr>
          <a:lstStyle>
            <a:lvl1pPr marL="0" marR="0" lvl="0" indent="0" algn="r" rtl="0">
              <a:lnSpc>
                <a:spcPct val="80000"/>
              </a:lnSpc>
              <a:spcBef>
                <a:spcPts val="0"/>
              </a:spcBef>
              <a:spcAft>
                <a:spcPts val="0"/>
              </a:spcAft>
              <a:buNone/>
              <a:defRPr b="1">
                <a:latin typeface="Rufina"/>
                <a:ea typeface="Rufina"/>
                <a:cs typeface="Rufina"/>
                <a:sym typeface="Rufina"/>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22" name="Google Shape;22;p3"/>
          <p:cNvCxnSpPr/>
          <p:nvPr/>
        </p:nvCxnSpPr>
        <p:spPr>
          <a:xfrm>
            <a:off x="828050" y="544275"/>
            <a:ext cx="2928300" cy="0"/>
          </a:xfrm>
          <a:prstGeom prst="straightConnector1">
            <a:avLst/>
          </a:prstGeom>
          <a:noFill/>
          <a:ln w="9525" cap="flat" cmpd="sng">
            <a:solidFill>
              <a:schemeClr val="lt2"/>
            </a:solidFill>
            <a:prstDash val="solid"/>
            <a:round/>
            <a:headEnd type="none" w="med" len="med"/>
            <a:tailEnd type="none" w="med" len="med"/>
          </a:ln>
        </p:spPr>
      </p:cxnSp>
      <p:cxnSp>
        <p:nvCxnSpPr>
          <p:cNvPr id="23" name="Google Shape;23;p3"/>
          <p:cNvCxnSpPr/>
          <p:nvPr/>
        </p:nvCxnSpPr>
        <p:spPr>
          <a:xfrm>
            <a:off x="0" y="4164600"/>
            <a:ext cx="979800" cy="9789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7"/>
          <p:cNvSpPr txBox="1">
            <a:spLocks noGrp="1"/>
          </p:cNvSpPr>
          <p:nvPr>
            <p:ph type="subTitle" idx="1"/>
          </p:nvPr>
        </p:nvSpPr>
        <p:spPr>
          <a:xfrm>
            <a:off x="720000" y="1743125"/>
            <a:ext cx="5648100" cy="223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Roboto Mon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600"/>
              <a:buFont typeface="Nunito Light"/>
              <a:buChar char="○"/>
              <a:defRPr/>
            </a:lvl5pPr>
            <a:lvl6pPr lvl="5" algn="ctr" rtl="0">
              <a:lnSpc>
                <a:spcPct val="100000"/>
              </a:lnSpc>
              <a:spcBef>
                <a:spcPts val="0"/>
              </a:spcBef>
              <a:spcAft>
                <a:spcPts val="0"/>
              </a:spcAft>
              <a:buClr>
                <a:srgbClr val="999999"/>
              </a:buClr>
              <a:buSzPts val="16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600"/>
              <a:buFont typeface="Nunito Light"/>
              <a:buChar char="■"/>
              <a:defRPr/>
            </a:lvl9pPr>
          </a:lstStyle>
          <a:p>
            <a:endParaRPr/>
          </a:p>
        </p:txBody>
      </p:sp>
      <p:sp>
        <p:nvSpPr>
          <p:cNvPr id="45" name="Google Shape;45;p7"/>
          <p:cNvSpPr txBox="1">
            <a:spLocks noGrp="1"/>
          </p:cNvSpPr>
          <p:nvPr>
            <p:ph type="title"/>
          </p:nvPr>
        </p:nvSpPr>
        <p:spPr>
          <a:xfrm>
            <a:off x="720000" y="5956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6" name="Google Shape;46;p7"/>
          <p:cNvCxnSpPr/>
          <p:nvPr/>
        </p:nvCxnSpPr>
        <p:spPr>
          <a:xfrm>
            <a:off x="8164200" y="-10550"/>
            <a:ext cx="979800" cy="978900"/>
          </a:xfrm>
          <a:prstGeom prst="straightConnector1">
            <a:avLst/>
          </a:prstGeom>
          <a:noFill/>
          <a:ln w="9525" cap="flat" cmpd="sng">
            <a:solidFill>
              <a:schemeClr val="lt2"/>
            </a:solidFill>
            <a:prstDash val="solid"/>
            <a:round/>
            <a:headEnd type="none" w="med" len="med"/>
            <a:tailEnd type="none" w="med" len="med"/>
          </a:ln>
        </p:spPr>
      </p:cxnSp>
      <p:cxnSp>
        <p:nvCxnSpPr>
          <p:cNvPr id="47" name="Google Shape;47;p7"/>
          <p:cNvCxnSpPr/>
          <p:nvPr/>
        </p:nvCxnSpPr>
        <p:spPr>
          <a:xfrm>
            <a:off x="0" y="4164600"/>
            <a:ext cx="979800" cy="978900"/>
          </a:xfrm>
          <a:prstGeom prst="straightConnector1">
            <a:avLst/>
          </a:prstGeom>
          <a:noFill/>
          <a:ln w="9525" cap="flat" cmpd="sng">
            <a:solidFill>
              <a:schemeClr val="lt2"/>
            </a:solidFill>
            <a:prstDash val="solid"/>
            <a:round/>
            <a:headEnd type="none" w="med" len="med"/>
            <a:tailEnd type="none" w="med" len="med"/>
          </a:ln>
        </p:spPr>
      </p:cxnSp>
      <p:cxnSp>
        <p:nvCxnSpPr>
          <p:cNvPr id="48" name="Google Shape;48;p7"/>
          <p:cNvCxnSpPr/>
          <p:nvPr/>
        </p:nvCxnSpPr>
        <p:spPr>
          <a:xfrm rot="10800000">
            <a:off x="430650" y="4604000"/>
            <a:ext cx="78996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3493675" y="1126650"/>
            <a:ext cx="4937100" cy="1964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12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8" name="Google Shape;58;p9"/>
          <p:cNvSpPr txBox="1">
            <a:spLocks noGrp="1"/>
          </p:cNvSpPr>
          <p:nvPr>
            <p:ph type="subTitle" idx="1"/>
          </p:nvPr>
        </p:nvSpPr>
        <p:spPr>
          <a:xfrm>
            <a:off x="3493675" y="3091050"/>
            <a:ext cx="4937100" cy="9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9" name="Google Shape;59;p9"/>
          <p:cNvSpPr>
            <a:spLocks noGrp="1"/>
          </p:cNvSpPr>
          <p:nvPr>
            <p:ph type="pic" idx="2"/>
          </p:nvPr>
        </p:nvSpPr>
        <p:spPr>
          <a:xfrm flipH="1">
            <a:off x="-85050" y="-23825"/>
            <a:ext cx="2779200" cy="5167200"/>
          </a:xfrm>
          <a:prstGeom prst="rect">
            <a:avLst/>
          </a:prstGeom>
          <a:noFill/>
          <a:ln>
            <a:noFill/>
          </a:ln>
        </p:spPr>
      </p:sp>
      <p:sp>
        <p:nvSpPr>
          <p:cNvPr id="60" name="Google Shape;60;p9"/>
          <p:cNvSpPr txBox="1">
            <a:spLocks noGrp="1"/>
          </p:cNvSpPr>
          <p:nvPr>
            <p:ph type="subTitle" idx="3"/>
          </p:nvPr>
        </p:nvSpPr>
        <p:spPr>
          <a:xfrm>
            <a:off x="3483450" y="4698750"/>
            <a:ext cx="2355300" cy="361800"/>
          </a:xfrm>
          <a:prstGeom prst="rect">
            <a:avLst/>
          </a:prstGeom>
        </p:spPr>
        <p:txBody>
          <a:bodyPr spcFirstLastPara="1" wrap="square" lIns="91425" tIns="91425" rIns="91425" bIns="91425" anchor="ctr" anchorCtr="0">
            <a:noAutofit/>
          </a:bodyPr>
          <a:lstStyle>
            <a:lvl1pPr marL="0" marR="0" lvl="0" indent="0" rtl="0">
              <a:lnSpc>
                <a:spcPct val="80000"/>
              </a:lnSpc>
              <a:spcBef>
                <a:spcPts val="0"/>
              </a:spcBef>
              <a:spcAft>
                <a:spcPts val="0"/>
              </a:spcAft>
              <a:buNone/>
              <a:defRPr b="1">
                <a:solidFill>
                  <a:srgbClr val="552C07"/>
                </a:solidFill>
                <a:latin typeface="Rufina"/>
                <a:ea typeface="Rufina"/>
                <a:cs typeface="Rufina"/>
                <a:sym typeface="Rufina"/>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61" name="Google Shape;61;p9"/>
          <p:cNvCxnSpPr/>
          <p:nvPr/>
        </p:nvCxnSpPr>
        <p:spPr>
          <a:xfrm>
            <a:off x="8164200" y="-10550"/>
            <a:ext cx="979800" cy="978900"/>
          </a:xfrm>
          <a:prstGeom prst="straightConnector1">
            <a:avLst/>
          </a:prstGeom>
          <a:noFill/>
          <a:ln w="9525" cap="flat" cmpd="sng">
            <a:solidFill>
              <a:schemeClr val="lt2"/>
            </a:solidFill>
            <a:prstDash val="solid"/>
            <a:round/>
            <a:headEnd type="none" w="med" len="med"/>
            <a:tailEnd type="none" w="med" len="med"/>
          </a:ln>
        </p:spPr>
      </p:cxnSp>
      <p:cxnSp>
        <p:nvCxnSpPr>
          <p:cNvPr id="62" name="Google Shape;62;p9"/>
          <p:cNvCxnSpPr/>
          <p:nvPr/>
        </p:nvCxnSpPr>
        <p:spPr>
          <a:xfrm rot="10800000">
            <a:off x="3592425" y="539500"/>
            <a:ext cx="5127600" cy="0"/>
          </a:xfrm>
          <a:prstGeom prst="straightConnector1">
            <a:avLst/>
          </a:prstGeom>
          <a:noFill/>
          <a:ln w="9525" cap="flat" cmpd="sng">
            <a:solidFill>
              <a:schemeClr val="lt2"/>
            </a:solidFill>
            <a:prstDash val="solid"/>
            <a:round/>
            <a:headEnd type="none" w="med" len="med"/>
            <a:tailEnd type="none" w="med" len="med"/>
          </a:ln>
        </p:spPr>
      </p:cxnSp>
      <p:cxnSp>
        <p:nvCxnSpPr>
          <p:cNvPr id="63" name="Google Shape;63;p9"/>
          <p:cNvCxnSpPr/>
          <p:nvPr/>
        </p:nvCxnSpPr>
        <p:spPr>
          <a:xfrm rot="10800000">
            <a:off x="3592425" y="4599200"/>
            <a:ext cx="55788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720000" y="5956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 name="Google Shape;77;p13"/>
          <p:cNvSpPr txBox="1">
            <a:spLocks noGrp="1"/>
          </p:cNvSpPr>
          <p:nvPr>
            <p:ph type="subTitle" idx="1"/>
          </p:nvPr>
        </p:nvSpPr>
        <p:spPr>
          <a:xfrm>
            <a:off x="720000" y="2785641"/>
            <a:ext cx="2305500" cy="78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8" name="Google Shape;78;p13"/>
          <p:cNvSpPr txBox="1">
            <a:spLocks noGrp="1"/>
          </p:cNvSpPr>
          <p:nvPr>
            <p:ph type="title" idx="2" hasCustomPrompt="1"/>
          </p:nvPr>
        </p:nvSpPr>
        <p:spPr>
          <a:xfrm>
            <a:off x="720000" y="188668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subTitle" idx="3"/>
          </p:nvPr>
        </p:nvSpPr>
        <p:spPr>
          <a:xfrm>
            <a:off x="720000" y="25502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b="1">
                <a:solidFill>
                  <a:schemeClr val="dk1"/>
                </a:solidFill>
                <a:latin typeface="Rufina"/>
                <a:ea typeface="Rufina"/>
                <a:cs typeface="Rufina"/>
                <a:sym typeface="Rufin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0" name="Google Shape;80;p13"/>
          <p:cNvSpPr txBox="1">
            <a:spLocks noGrp="1"/>
          </p:cNvSpPr>
          <p:nvPr>
            <p:ph type="subTitle" idx="4"/>
          </p:nvPr>
        </p:nvSpPr>
        <p:spPr>
          <a:xfrm>
            <a:off x="3419250" y="2785641"/>
            <a:ext cx="2305500" cy="78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1" name="Google Shape;81;p13"/>
          <p:cNvSpPr txBox="1">
            <a:spLocks noGrp="1"/>
          </p:cNvSpPr>
          <p:nvPr>
            <p:ph type="title" idx="5" hasCustomPrompt="1"/>
          </p:nvPr>
        </p:nvSpPr>
        <p:spPr>
          <a:xfrm>
            <a:off x="3419252" y="188668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subTitle" idx="6"/>
          </p:nvPr>
        </p:nvSpPr>
        <p:spPr>
          <a:xfrm>
            <a:off x="3419250" y="25502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b="1">
                <a:solidFill>
                  <a:schemeClr val="dk1"/>
                </a:solidFill>
                <a:latin typeface="Rufina"/>
                <a:ea typeface="Rufina"/>
                <a:cs typeface="Rufina"/>
                <a:sym typeface="Rufin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3" name="Google Shape;83;p13"/>
          <p:cNvSpPr txBox="1">
            <a:spLocks noGrp="1"/>
          </p:cNvSpPr>
          <p:nvPr>
            <p:ph type="subTitle" idx="7"/>
          </p:nvPr>
        </p:nvSpPr>
        <p:spPr>
          <a:xfrm>
            <a:off x="6118500" y="2785641"/>
            <a:ext cx="2305500" cy="78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4" name="Google Shape;84;p13"/>
          <p:cNvSpPr txBox="1">
            <a:spLocks noGrp="1"/>
          </p:cNvSpPr>
          <p:nvPr>
            <p:ph type="title" idx="8" hasCustomPrompt="1"/>
          </p:nvPr>
        </p:nvSpPr>
        <p:spPr>
          <a:xfrm>
            <a:off x="6118500" y="188668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9"/>
          </p:nvPr>
        </p:nvSpPr>
        <p:spPr>
          <a:xfrm>
            <a:off x="6118500" y="25502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b="1">
                <a:solidFill>
                  <a:schemeClr val="dk1"/>
                </a:solidFill>
                <a:latin typeface="Rufina"/>
                <a:ea typeface="Rufina"/>
                <a:cs typeface="Rufina"/>
                <a:sym typeface="Rufin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86" name="Google Shape;86;p13"/>
          <p:cNvCxnSpPr/>
          <p:nvPr/>
        </p:nvCxnSpPr>
        <p:spPr>
          <a:xfrm>
            <a:off x="8164200" y="-10550"/>
            <a:ext cx="979800" cy="978900"/>
          </a:xfrm>
          <a:prstGeom prst="straightConnector1">
            <a:avLst/>
          </a:prstGeom>
          <a:noFill/>
          <a:ln w="9525" cap="flat" cmpd="sng">
            <a:solidFill>
              <a:schemeClr val="lt2"/>
            </a:solidFill>
            <a:prstDash val="solid"/>
            <a:round/>
            <a:headEnd type="none" w="med" len="med"/>
            <a:tailEnd type="none" w="med" len="med"/>
          </a:ln>
        </p:spPr>
      </p:cxnSp>
      <p:cxnSp>
        <p:nvCxnSpPr>
          <p:cNvPr id="87" name="Google Shape;87;p13"/>
          <p:cNvCxnSpPr/>
          <p:nvPr/>
        </p:nvCxnSpPr>
        <p:spPr>
          <a:xfrm>
            <a:off x="0" y="4164600"/>
            <a:ext cx="979800" cy="978900"/>
          </a:xfrm>
          <a:prstGeom prst="straightConnector1">
            <a:avLst/>
          </a:prstGeom>
          <a:noFill/>
          <a:ln w="9525" cap="flat" cmpd="sng">
            <a:solidFill>
              <a:schemeClr val="lt2"/>
            </a:solidFill>
            <a:prstDash val="solid"/>
            <a:round/>
            <a:headEnd type="none" w="med" len="med"/>
            <a:tailEnd type="none" w="med" len="med"/>
          </a:ln>
        </p:spPr>
      </p:cxnSp>
      <p:cxnSp>
        <p:nvCxnSpPr>
          <p:cNvPr id="88" name="Google Shape;88;p13"/>
          <p:cNvCxnSpPr/>
          <p:nvPr/>
        </p:nvCxnSpPr>
        <p:spPr>
          <a:xfrm rot="10800000">
            <a:off x="430350" y="4604000"/>
            <a:ext cx="7902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720000" y="5956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1"/>
          <p:cNvSpPr txBox="1">
            <a:spLocks noGrp="1"/>
          </p:cNvSpPr>
          <p:nvPr>
            <p:ph type="subTitle" idx="1"/>
          </p:nvPr>
        </p:nvSpPr>
        <p:spPr>
          <a:xfrm>
            <a:off x="720000" y="1806750"/>
            <a:ext cx="3556500" cy="8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3" name="Google Shape;133;p21"/>
          <p:cNvSpPr txBox="1">
            <a:spLocks noGrp="1"/>
          </p:cNvSpPr>
          <p:nvPr>
            <p:ph type="subTitle" idx="2"/>
          </p:nvPr>
        </p:nvSpPr>
        <p:spPr>
          <a:xfrm>
            <a:off x="720000" y="1559925"/>
            <a:ext cx="3556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b="1">
                <a:solidFill>
                  <a:schemeClr val="dk1"/>
                </a:solidFill>
                <a:latin typeface="Rufina"/>
                <a:ea typeface="Rufina"/>
                <a:cs typeface="Rufina"/>
                <a:sym typeface="Rufin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4" name="Google Shape;134;p21"/>
          <p:cNvSpPr txBox="1">
            <a:spLocks noGrp="1"/>
          </p:cNvSpPr>
          <p:nvPr>
            <p:ph type="subTitle" idx="3"/>
          </p:nvPr>
        </p:nvSpPr>
        <p:spPr>
          <a:xfrm>
            <a:off x="4772925" y="1806750"/>
            <a:ext cx="3556500" cy="8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5" name="Google Shape;135;p21"/>
          <p:cNvSpPr txBox="1">
            <a:spLocks noGrp="1"/>
          </p:cNvSpPr>
          <p:nvPr>
            <p:ph type="subTitle" idx="4"/>
          </p:nvPr>
        </p:nvSpPr>
        <p:spPr>
          <a:xfrm>
            <a:off x="4772925" y="1559925"/>
            <a:ext cx="3556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b="1">
                <a:solidFill>
                  <a:schemeClr val="dk1"/>
                </a:solidFill>
                <a:latin typeface="Rufina"/>
                <a:ea typeface="Rufina"/>
                <a:cs typeface="Rufina"/>
                <a:sym typeface="Rufin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6" name="Google Shape;136;p21"/>
          <p:cNvSpPr>
            <a:spLocks noGrp="1"/>
          </p:cNvSpPr>
          <p:nvPr>
            <p:ph type="pic" idx="5"/>
          </p:nvPr>
        </p:nvSpPr>
        <p:spPr>
          <a:xfrm>
            <a:off x="-27300" y="2985000"/>
            <a:ext cx="9198600" cy="2158500"/>
          </a:xfrm>
          <a:prstGeom prst="rect">
            <a:avLst/>
          </a:prstGeom>
          <a:noFill/>
          <a:ln>
            <a:noFill/>
          </a:ln>
        </p:spPr>
      </p:sp>
      <p:cxnSp>
        <p:nvCxnSpPr>
          <p:cNvPr id="137" name="Google Shape;137;p21"/>
          <p:cNvCxnSpPr/>
          <p:nvPr/>
        </p:nvCxnSpPr>
        <p:spPr>
          <a:xfrm flipH="1">
            <a:off x="-40438" y="-10550"/>
            <a:ext cx="1025700" cy="1025400"/>
          </a:xfrm>
          <a:prstGeom prst="straightConnector1">
            <a:avLst/>
          </a:prstGeom>
          <a:noFill/>
          <a:ln w="9525" cap="flat" cmpd="sng">
            <a:solidFill>
              <a:schemeClr val="lt2"/>
            </a:solidFill>
            <a:prstDash val="solid"/>
            <a:round/>
            <a:headEnd type="none" w="med" len="med"/>
            <a:tailEnd type="none" w="med" len="med"/>
          </a:ln>
        </p:spPr>
      </p:cxnSp>
      <p:cxnSp>
        <p:nvCxnSpPr>
          <p:cNvPr id="138" name="Google Shape;138;p21"/>
          <p:cNvCxnSpPr/>
          <p:nvPr/>
        </p:nvCxnSpPr>
        <p:spPr>
          <a:xfrm rot="10800000">
            <a:off x="435912" y="539500"/>
            <a:ext cx="78855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9"/>
        <p:cNvGrpSpPr/>
        <p:nvPr/>
      </p:nvGrpSpPr>
      <p:grpSpPr>
        <a:xfrm>
          <a:off x="0" y="0"/>
          <a:ext cx="0" cy="0"/>
          <a:chOff x="0" y="0"/>
          <a:chExt cx="0" cy="0"/>
        </a:xfrm>
      </p:grpSpPr>
      <p:sp>
        <p:nvSpPr>
          <p:cNvPr id="140" name="Google Shape;140;p22"/>
          <p:cNvSpPr txBox="1">
            <a:spLocks noGrp="1"/>
          </p:cNvSpPr>
          <p:nvPr>
            <p:ph type="subTitle" idx="1"/>
          </p:nvPr>
        </p:nvSpPr>
        <p:spPr>
          <a:xfrm>
            <a:off x="4740425" y="1429650"/>
            <a:ext cx="36834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1" name="Google Shape;141;p22"/>
          <p:cNvSpPr txBox="1">
            <a:spLocks noGrp="1"/>
          </p:cNvSpPr>
          <p:nvPr>
            <p:ph type="subTitle" idx="2"/>
          </p:nvPr>
        </p:nvSpPr>
        <p:spPr>
          <a:xfrm>
            <a:off x="720000" y="1429650"/>
            <a:ext cx="39258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2" name="Google Shape;142;p22"/>
          <p:cNvSpPr txBox="1">
            <a:spLocks noGrp="1"/>
          </p:cNvSpPr>
          <p:nvPr>
            <p:ph type="title"/>
          </p:nvPr>
        </p:nvSpPr>
        <p:spPr>
          <a:xfrm>
            <a:off x="720000" y="5956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43" name="Google Shape;143;p22"/>
          <p:cNvCxnSpPr/>
          <p:nvPr/>
        </p:nvCxnSpPr>
        <p:spPr>
          <a:xfrm>
            <a:off x="828050" y="4604000"/>
            <a:ext cx="7885500" cy="0"/>
          </a:xfrm>
          <a:prstGeom prst="straightConnector1">
            <a:avLst/>
          </a:prstGeom>
          <a:noFill/>
          <a:ln w="9525" cap="flat" cmpd="sng">
            <a:solidFill>
              <a:schemeClr val="lt2"/>
            </a:solidFill>
            <a:prstDash val="solid"/>
            <a:round/>
            <a:headEnd type="none" w="med" len="med"/>
            <a:tailEnd type="none" w="med" len="med"/>
          </a:ln>
        </p:spPr>
      </p:cxnSp>
      <p:cxnSp>
        <p:nvCxnSpPr>
          <p:cNvPr id="144" name="Google Shape;144;p22"/>
          <p:cNvCxnSpPr/>
          <p:nvPr/>
        </p:nvCxnSpPr>
        <p:spPr>
          <a:xfrm flipH="1">
            <a:off x="8164200" y="4164600"/>
            <a:ext cx="979800" cy="978900"/>
          </a:xfrm>
          <a:prstGeom prst="straightConnector1">
            <a:avLst/>
          </a:prstGeom>
          <a:noFill/>
          <a:ln w="9525" cap="flat" cmpd="sng">
            <a:solidFill>
              <a:schemeClr val="lt2"/>
            </a:solidFill>
            <a:prstDash val="solid"/>
            <a:round/>
            <a:headEnd type="none" w="med" len="med"/>
            <a:tailEnd type="none" w="med" len="med"/>
          </a:ln>
        </p:spPr>
      </p:cxnSp>
      <p:cxnSp>
        <p:nvCxnSpPr>
          <p:cNvPr id="145" name="Google Shape;145;p22"/>
          <p:cNvCxnSpPr/>
          <p:nvPr/>
        </p:nvCxnSpPr>
        <p:spPr>
          <a:xfrm flipH="1">
            <a:off x="0" y="-10550"/>
            <a:ext cx="979800" cy="9789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720000" y="5956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8" name="Google Shape;148;p23"/>
          <p:cNvSpPr txBox="1">
            <a:spLocks noGrp="1"/>
          </p:cNvSpPr>
          <p:nvPr>
            <p:ph type="subTitle" idx="1"/>
          </p:nvPr>
        </p:nvSpPr>
        <p:spPr>
          <a:xfrm>
            <a:off x="1390842" y="1670581"/>
            <a:ext cx="5133000" cy="6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9" name="Google Shape;149;p23"/>
          <p:cNvSpPr txBox="1">
            <a:spLocks noGrp="1"/>
          </p:cNvSpPr>
          <p:nvPr>
            <p:ph type="subTitle" idx="2"/>
          </p:nvPr>
        </p:nvSpPr>
        <p:spPr>
          <a:xfrm>
            <a:off x="1390842" y="1423756"/>
            <a:ext cx="5133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b="1">
                <a:solidFill>
                  <a:schemeClr val="dk1"/>
                </a:solidFill>
                <a:latin typeface="Rufina"/>
                <a:ea typeface="Rufina"/>
                <a:cs typeface="Rufina"/>
                <a:sym typeface="Rufin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0" name="Google Shape;150;p23"/>
          <p:cNvSpPr txBox="1">
            <a:spLocks noGrp="1"/>
          </p:cNvSpPr>
          <p:nvPr>
            <p:ph type="subTitle" idx="3"/>
          </p:nvPr>
        </p:nvSpPr>
        <p:spPr>
          <a:xfrm>
            <a:off x="1384067" y="2721756"/>
            <a:ext cx="5133000" cy="6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51" name="Google Shape;151;p23"/>
          <p:cNvSpPr txBox="1">
            <a:spLocks noGrp="1"/>
          </p:cNvSpPr>
          <p:nvPr>
            <p:ph type="subTitle" idx="4"/>
          </p:nvPr>
        </p:nvSpPr>
        <p:spPr>
          <a:xfrm>
            <a:off x="1384067" y="2474931"/>
            <a:ext cx="5133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b="1">
                <a:solidFill>
                  <a:schemeClr val="dk1"/>
                </a:solidFill>
                <a:latin typeface="Rufina"/>
                <a:ea typeface="Rufina"/>
                <a:cs typeface="Rufina"/>
                <a:sym typeface="Rufin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2" name="Google Shape;152;p23"/>
          <p:cNvSpPr txBox="1">
            <a:spLocks noGrp="1"/>
          </p:cNvSpPr>
          <p:nvPr>
            <p:ph type="subTitle" idx="5"/>
          </p:nvPr>
        </p:nvSpPr>
        <p:spPr>
          <a:xfrm>
            <a:off x="1390842" y="3772931"/>
            <a:ext cx="5133000" cy="6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53" name="Google Shape;153;p23"/>
          <p:cNvSpPr txBox="1">
            <a:spLocks noGrp="1"/>
          </p:cNvSpPr>
          <p:nvPr>
            <p:ph type="subTitle" idx="6"/>
          </p:nvPr>
        </p:nvSpPr>
        <p:spPr>
          <a:xfrm>
            <a:off x="1390842" y="3526106"/>
            <a:ext cx="5133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b="1">
                <a:solidFill>
                  <a:schemeClr val="dk1"/>
                </a:solidFill>
                <a:latin typeface="Rufina"/>
                <a:ea typeface="Rufina"/>
                <a:cs typeface="Rufina"/>
                <a:sym typeface="Rufin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154" name="Google Shape;154;p23"/>
          <p:cNvCxnSpPr/>
          <p:nvPr/>
        </p:nvCxnSpPr>
        <p:spPr>
          <a:xfrm>
            <a:off x="8164200" y="-10550"/>
            <a:ext cx="979800" cy="978900"/>
          </a:xfrm>
          <a:prstGeom prst="straightConnector1">
            <a:avLst/>
          </a:prstGeom>
          <a:noFill/>
          <a:ln w="9525" cap="flat" cmpd="sng">
            <a:solidFill>
              <a:schemeClr val="lt2"/>
            </a:solidFill>
            <a:prstDash val="solid"/>
            <a:round/>
            <a:headEnd type="none" w="med" len="med"/>
            <a:tailEnd type="none" w="med" len="med"/>
          </a:ln>
        </p:spPr>
      </p:cxnSp>
      <p:cxnSp>
        <p:nvCxnSpPr>
          <p:cNvPr id="155" name="Google Shape;155;p23"/>
          <p:cNvCxnSpPr/>
          <p:nvPr/>
        </p:nvCxnSpPr>
        <p:spPr>
          <a:xfrm>
            <a:off x="0" y="4164600"/>
            <a:ext cx="979800" cy="978900"/>
          </a:xfrm>
          <a:prstGeom prst="straightConnector1">
            <a:avLst/>
          </a:prstGeom>
          <a:noFill/>
          <a:ln w="9525" cap="flat" cmpd="sng">
            <a:solidFill>
              <a:schemeClr val="lt2"/>
            </a:solidFill>
            <a:prstDash val="solid"/>
            <a:round/>
            <a:headEnd type="none" w="med" len="med"/>
            <a:tailEnd type="none" w="med" len="med"/>
          </a:ln>
        </p:spPr>
      </p:cxnSp>
      <p:cxnSp>
        <p:nvCxnSpPr>
          <p:cNvPr id="156" name="Google Shape;156;p23"/>
          <p:cNvCxnSpPr/>
          <p:nvPr/>
        </p:nvCxnSpPr>
        <p:spPr>
          <a:xfrm rot="10800000">
            <a:off x="430650" y="4604000"/>
            <a:ext cx="78996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3"/>
        <p:cNvGrpSpPr/>
        <p:nvPr/>
      </p:nvGrpSpPr>
      <p:grpSpPr>
        <a:xfrm>
          <a:off x="0" y="0"/>
          <a:ext cx="0" cy="0"/>
          <a:chOff x="0" y="0"/>
          <a:chExt cx="0" cy="0"/>
        </a:xfrm>
      </p:grpSpPr>
      <p:cxnSp>
        <p:nvCxnSpPr>
          <p:cNvPr id="244" name="Google Shape;244;p31"/>
          <p:cNvCxnSpPr/>
          <p:nvPr/>
        </p:nvCxnSpPr>
        <p:spPr>
          <a:xfrm>
            <a:off x="828050" y="4604000"/>
            <a:ext cx="7885500" cy="0"/>
          </a:xfrm>
          <a:prstGeom prst="straightConnector1">
            <a:avLst/>
          </a:prstGeom>
          <a:noFill/>
          <a:ln w="9525" cap="flat" cmpd="sng">
            <a:solidFill>
              <a:schemeClr val="lt2"/>
            </a:solidFill>
            <a:prstDash val="solid"/>
            <a:round/>
            <a:headEnd type="none" w="med" len="med"/>
            <a:tailEnd type="none" w="med" len="med"/>
          </a:ln>
        </p:spPr>
      </p:cxnSp>
      <p:cxnSp>
        <p:nvCxnSpPr>
          <p:cNvPr id="245" name="Google Shape;245;p31"/>
          <p:cNvCxnSpPr/>
          <p:nvPr/>
        </p:nvCxnSpPr>
        <p:spPr>
          <a:xfrm flipH="1">
            <a:off x="8164200" y="4164600"/>
            <a:ext cx="979800" cy="978900"/>
          </a:xfrm>
          <a:prstGeom prst="straightConnector1">
            <a:avLst/>
          </a:prstGeom>
          <a:noFill/>
          <a:ln w="9525" cap="flat" cmpd="sng">
            <a:solidFill>
              <a:schemeClr val="lt2"/>
            </a:solidFill>
            <a:prstDash val="solid"/>
            <a:round/>
            <a:headEnd type="none" w="med" len="med"/>
            <a:tailEnd type="none" w="med" len="med"/>
          </a:ln>
        </p:spPr>
      </p:cxnSp>
      <p:cxnSp>
        <p:nvCxnSpPr>
          <p:cNvPr id="246" name="Google Shape;246;p31"/>
          <p:cNvCxnSpPr/>
          <p:nvPr/>
        </p:nvCxnSpPr>
        <p:spPr>
          <a:xfrm flipH="1">
            <a:off x="0" y="-10550"/>
            <a:ext cx="979800" cy="978900"/>
          </a:xfrm>
          <a:prstGeom prst="straightConnector1">
            <a:avLst/>
          </a:prstGeom>
          <a:noFill/>
          <a:ln w="9525" cap="flat" cmpd="sng">
            <a:solidFill>
              <a:schemeClr val="lt2"/>
            </a:solidFill>
            <a:prstDash val="solid"/>
            <a:round/>
            <a:headEnd type="none" w="med" len="med"/>
            <a:tailEnd type="none" w="med" len="med"/>
          </a:ln>
        </p:spPr>
      </p:cxnSp>
      <p:sp>
        <p:nvSpPr>
          <p:cNvPr id="247" name="Google Shape;247;p31"/>
          <p:cNvSpPr txBox="1"/>
          <p:nvPr/>
        </p:nvSpPr>
        <p:spPr>
          <a:xfrm>
            <a:off x="-234200" y="-246775"/>
            <a:ext cx="906600" cy="8367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2000" b="1">
                <a:solidFill>
                  <a:schemeClr val="dk2"/>
                </a:solidFill>
                <a:latin typeface="Rufina"/>
                <a:ea typeface="Rufina"/>
                <a:cs typeface="Rufina"/>
                <a:sym typeface="Rufina"/>
              </a:rPr>
              <a:t>“</a:t>
            </a:r>
            <a:endParaRPr sz="12000" b="1">
              <a:solidFill>
                <a:schemeClr val="dk2"/>
              </a:solidFill>
              <a:latin typeface="Rufina"/>
              <a:ea typeface="Rufina"/>
              <a:cs typeface="Rufina"/>
              <a:sym typeface="Rufin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ufina"/>
              <a:buNone/>
              <a:defRPr sz="3500" b="1">
                <a:solidFill>
                  <a:schemeClr val="dk1"/>
                </a:solidFill>
                <a:latin typeface="Rufina"/>
                <a:ea typeface="Rufina"/>
                <a:cs typeface="Rufina"/>
                <a:sym typeface="Rufin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Roboto Mono"/>
              <a:buChar char="●"/>
              <a:defRPr sz="1600">
                <a:solidFill>
                  <a:schemeClr val="dk1"/>
                </a:solidFill>
                <a:latin typeface="Roboto Mono"/>
                <a:ea typeface="Roboto Mono"/>
                <a:cs typeface="Roboto Mono"/>
                <a:sym typeface="Roboto Mono"/>
              </a:defRPr>
            </a:lvl1pPr>
            <a:lvl2pPr marL="914400" lvl="1" indent="-330200">
              <a:lnSpc>
                <a:spcPct val="100000"/>
              </a:lnSpc>
              <a:spcBef>
                <a:spcPts val="0"/>
              </a:spcBef>
              <a:spcAft>
                <a:spcPts val="0"/>
              </a:spcAft>
              <a:buClr>
                <a:schemeClr val="dk1"/>
              </a:buClr>
              <a:buSzPts val="1600"/>
              <a:buFont typeface="Roboto Mono"/>
              <a:buChar char="○"/>
              <a:defRPr sz="1600">
                <a:solidFill>
                  <a:schemeClr val="dk1"/>
                </a:solidFill>
                <a:latin typeface="Roboto Mono"/>
                <a:ea typeface="Roboto Mono"/>
                <a:cs typeface="Roboto Mono"/>
                <a:sym typeface="Roboto Mono"/>
              </a:defRPr>
            </a:lvl2pPr>
            <a:lvl3pPr marL="1371600" lvl="2" indent="-330200">
              <a:lnSpc>
                <a:spcPct val="100000"/>
              </a:lnSpc>
              <a:spcBef>
                <a:spcPts val="0"/>
              </a:spcBef>
              <a:spcAft>
                <a:spcPts val="0"/>
              </a:spcAft>
              <a:buClr>
                <a:schemeClr val="dk1"/>
              </a:buClr>
              <a:buSzPts val="1600"/>
              <a:buFont typeface="Roboto Mono"/>
              <a:buChar char="■"/>
              <a:defRPr sz="1600">
                <a:solidFill>
                  <a:schemeClr val="dk1"/>
                </a:solidFill>
                <a:latin typeface="Roboto Mono"/>
                <a:ea typeface="Roboto Mono"/>
                <a:cs typeface="Roboto Mono"/>
                <a:sym typeface="Roboto Mono"/>
              </a:defRPr>
            </a:lvl3pPr>
            <a:lvl4pPr marL="1828800" lvl="3" indent="-330200">
              <a:lnSpc>
                <a:spcPct val="100000"/>
              </a:lnSpc>
              <a:spcBef>
                <a:spcPts val="0"/>
              </a:spcBef>
              <a:spcAft>
                <a:spcPts val="0"/>
              </a:spcAft>
              <a:buClr>
                <a:schemeClr val="dk1"/>
              </a:buClr>
              <a:buSzPts val="1600"/>
              <a:buFont typeface="Roboto Mono"/>
              <a:buChar char="●"/>
              <a:defRPr sz="1600">
                <a:solidFill>
                  <a:schemeClr val="dk1"/>
                </a:solidFill>
                <a:latin typeface="Roboto Mono"/>
                <a:ea typeface="Roboto Mono"/>
                <a:cs typeface="Roboto Mono"/>
                <a:sym typeface="Roboto Mono"/>
              </a:defRPr>
            </a:lvl4pPr>
            <a:lvl5pPr marL="2286000" lvl="4" indent="-330200">
              <a:lnSpc>
                <a:spcPct val="100000"/>
              </a:lnSpc>
              <a:spcBef>
                <a:spcPts val="0"/>
              </a:spcBef>
              <a:spcAft>
                <a:spcPts val="0"/>
              </a:spcAft>
              <a:buClr>
                <a:schemeClr val="dk1"/>
              </a:buClr>
              <a:buSzPts val="1600"/>
              <a:buFont typeface="Roboto Mono"/>
              <a:buChar char="○"/>
              <a:defRPr sz="1600">
                <a:solidFill>
                  <a:schemeClr val="dk1"/>
                </a:solidFill>
                <a:latin typeface="Roboto Mono"/>
                <a:ea typeface="Roboto Mono"/>
                <a:cs typeface="Roboto Mono"/>
                <a:sym typeface="Roboto Mono"/>
              </a:defRPr>
            </a:lvl5pPr>
            <a:lvl6pPr marL="2743200" lvl="5" indent="-330200">
              <a:lnSpc>
                <a:spcPct val="100000"/>
              </a:lnSpc>
              <a:spcBef>
                <a:spcPts val="0"/>
              </a:spcBef>
              <a:spcAft>
                <a:spcPts val="0"/>
              </a:spcAft>
              <a:buClr>
                <a:schemeClr val="dk1"/>
              </a:buClr>
              <a:buSzPts val="1600"/>
              <a:buFont typeface="Roboto Mono"/>
              <a:buChar char="■"/>
              <a:defRPr sz="1600">
                <a:solidFill>
                  <a:schemeClr val="dk1"/>
                </a:solidFill>
                <a:latin typeface="Roboto Mono"/>
                <a:ea typeface="Roboto Mono"/>
                <a:cs typeface="Roboto Mono"/>
                <a:sym typeface="Roboto Mono"/>
              </a:defRPr>
            </a:lvl6pPr>
            <a:lvl7pPr marL="3200400" lvl="6" indent="-330200">
              <a:lnSpc>
                <a:spcPct val="100000"/>
              </a:lnSpc>
              <a:spcBef>
                <a:spcPts val="0"/>
              </a:spcBef>
              <a:spcAft>
                <a:spcPts val="0"/>
              </a:spcAft>
              <a:buClr>
                <a:schemeClr val="dk1"/>
              </a:buClr>
              <a:buSzPts val="1600"/>
              <a:buFont typeface="Roboto Mono"/>
              <a:buChar char="●"/>
              <a:defRPr sz="1600">
                <a:solidFill>
                  <a:schemeClr val="dk1"/>
                </a:solidFill>
                <a:latin typeface="Roboto Mono"/>
                <a:ea typeface="Roboto Mono"/>
                <a:cs typeface="Roboto Mono"/>
                <a:sym typeface="Roboto Mono"/>
              </a:defRPr>
            </a:lvl7pPr>
            <a:lvl8pPr marL="3657600" lvl="7" indent="-330200">
              <a:lnSpc>
                <a:spcPct val="100000"/>
              </a:lnSpc>
              <a:spcBef>
                <a:spcPts val="0"/>
              </a:spcBef>
              <a:spcAft>
                <a:spcPts val="0"/>
              </a:spcAft>
              <a:buClr>
                <a:schemeClr val="dk1"/>
              </a:buClr>
              <a:buSzPts val="1600"/>
              <a:buFont typeface="Roboto Mono"/>
              <a:buChar char="○"/>
              <a:defRPr sz="1600">
                <a:solidFill>
                  <a:schemeClr val="dk1"/>
                </a:solidFill>
                <a:latin typeface="Roboto Mono"/>
                <a:ea typeface="Roboto Mono"/>
                <a:cs typeface="Roboto Mono"/>
                <a:sym typeface="Roboto Mono"/>
              </a:defRPr>
            </a:lvl8pPr>
            <a:lvl9pPr marL="4114800" lvl="8" indent="-330200">
              <a:lnSpc>
                <a:spcPct val="100000"/>
              </a:lnSpc>
              <a:spcBef>
                <a:spcPts val="0"/>
              </a:spcBef>
              <a:spcAft>
                <a:spcPts val="0"/>
              </a:spcAft>
              <a:buClr>
                <a:schemeClr val="dk1"/>
              </a:buClr>
              <a:buSzPts val="1600"/>
              <a:buFont typeface="Roboto Mono"/>
              <a:buChar char="■"/>
              <a:defRPr sz="1600">
                <a:solidFill>
                  <a:schemeClr val="dk1"/>
                </a:solidFill>
                <a:latin typeface="Roboto Mono"/>
                <a:ea typeface="Roboto Mono"/>
                <a:cs typeface="Roboto Mono"/>
                <a:sym typeface="Roboto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9" r:id="rId5"/>
    <p:sldLayoutId id="2147483667" r:id="rId6"/>
    <p:sldLayoutId id="2147483668" r:id="rId7"/>
    <p:sldLayoutId id="2147483669" r:id="rId8"/>
    <p:sldLayoutId id="2147483677" r:id="rId9"/>
    <p:sldLayoutId id="214748367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6"/>
          <p:cNvSpPr txBox="1">
            <a:spLocks noGrp="1"/>
          </p:cNvSpPr>
          <p:nvPr>
            <p:ph type="ctrTitle"/>
          </p:nvPr>
        </p:nvSpPr>
        <p:spPr>
          <a:xfrm>
            <a:off x="16883" y="636179"/>
            <a:ext cx="5308434" cy="28536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Book</a:t>
            </a:r>
            <a:r>
              <a:rPr lang="en" dirty="0"/>
              <a:t> Store</a:t>
            </a:r>
            <a:br>
              <a:rPr lang="en" dirty="0"/>
            </a:br>
            <a:r>
              <a:rPr lang="en" dirty="0"/>
              <a:t>Management </a:t>
            </a:r>
            <a:br>
              <a:rPr lang="en" dirty="0"/>
            </a:br>
            <a:r>
              <a:rPr lang="en" dirty="0"/>
              <a:t>System</a:t>
            </a:r>
            <a:endParaRPr dirty="0"/>
          </a:p>
        </p:txBody>
      </p:sp>
      <p:cxnSp>
        <p:nvCxnSpPr>
          <p:cNvPr id="265" name="Google Shape;265;p36"/>
          <p:cNvCxnSpPr/>
          <p:nvPr/>
        </p:nvCxnSpPr>
        <p:spPr>
          <a:xfrm>
            <a:off x="802100" y="3730087"/>
            <a:ext cx="3738000" cy="0"/>
          </a:xfrm>
          <a:prstGeom prst="straightConnector1">
            <a:avLst/>
          </a:prstGeom>
          <a:noFill/>
          <a:ln w="9525" cap="flat" cmpd="sng">
            <a:solidFill>
              <a:schemeClr val="lt2"/>
            </a:solidFill>
            <a:prstDash val="solid"/>
            <a:round/>
            <a:headEnd type="none" w="med" len="med"/>
            <a:tailEnd type="none" w="med" len="med"/>
          </a:ln>
        </p:spPr>
      </p:cxnSp>
      <p:pic>
        <p:nvPicPr>
          <p:cNvPr id="266" name="Google Shape;266;p36"/>
          <p:cNvPicPr preferRelativeResize="0">
            <a:picLocks noGrp="1"/>
          </p:cNvPicPr>
          <p:nvPr>
            <p:ph type="pic" idx="2"/>
          </p:nvPr>
        </p:nvPicPr>
        <p:blipFill rotWithShape="1">
          <a:blip r:embed="rId3">
            <a:alphaModFix amt="88000"/>
          </a:blip>
          <a:srcRect l="23227" r="23227"/>
          <a:stretch/>
        </p:blipFill>
        <p:spPr>
          <a:xfrm>
            <a:off x="5013000" y="0"/>
            <a:ext cx="4131000" cy="5143500"/>
          </a:xfrm>
          <a:prstGeom prst="rect">
            <a:avLst/>
          </a:prstGeom>
        </p:spPr>
      </p:pic>
      <p:sp>
        <p:nvSpPr>
          <p:cNvPr id="267" name="Google Shape;267;p36"/>
          <p:cNvSpPr txBox="1">
            <a:spLocks noGrp="1"/>
          </p:cNvSpPr>
          <p:nvPr>
            <p:ph type="ctrTitle"/>
          </p:nvPr>
        </p:nvSpPr>
        <p:spPr>
          <a:xfrm>
            <a:off x="-234200" y="-246775"/>
            <a:ext cx="906600" cy="8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0">
                <a:solidFill>
                  <a:schemeClr val="dk2"/>
                </a:solidFill>
              </a:rPr>
              <a:t>“</a:t>
            </a:r>
            <a:endParaRPr sz="12000">
              <a:solidFill>
                <a:schemeClr val="dk2"/>
              </a:solidFill>
            </a:endParaRPr>
          </a:p>
        </p:txBody>
      </p:sp>
      <p:sp>
        <p:nvSpPr>
          <p:cNvPr id="5" name="Subtitle 4">
            <a:extLst>
              <a:ext uri="{FF2B5EF4-FFF2-40B4-BE49-F238E27FC236}">
                <a16:creationId xmlns:a16="http://schemas.microsoft.com/office/drawing/2014/main" id="{1EDC2FBA-1769-5BDF-4F49-0270F34404C7}"/>
              </a:ext>
            </a:extLst>
          </p:cNvPr>
          <p:cNvSpPr>
            <a:spLocks noGrp="1"/>
          </p:cNvSpPr>
          <p:nvPr>
            <p:ph type="subTitle" idx="1"/>
          </p:nvPr>
        </p:nvSpPr>
        <p:spPr/>
        <p:txBody>
          <a:bodyPr/>
          <a:lstStyle/>
          <a:p>
            <a:r>
              <a:rPr lang="en-US" dirty="0"/>
              <a:t>DATABASE MANAGEMENT SYSTEM</a:t>
            </a:r>
          </a:p>
          <a:p>
            <a:r>
              <a:rPr lang="en-US" dirty="0"/>
              <a:t> </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89B1CE-15B9-9FAE-583F-05F2FD8B375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712183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E099D5-A52A-03E0-BA4A-E877B8EB5C1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941322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A90F9B-7A95-7659-414D-FFE1C4328A1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170613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0071B8-05FD-56C2-8EB7-8CE4300348B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102463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5970B5-2B31-5941-505A-67398B1E09B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612091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21FEE-18F9-5A9C-884F-19A463F6B1B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40195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09D3AA-B2A6-B328-257E-1D3F0FC759C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488429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4F6A1B-FA82-5A55-673A-F3B3019FB1A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052244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A07E54-4983-21F5-A3AA-2985EADB7DD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265524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3C9AA-5E85-F5CA-6AB8-978BE35FBA8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102954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8"/>
          <p:cNvSpPr txBox="1">
            <a:spLocks noGrp="1"/>
          </p:cNvSpPr>
          <p:nvPr>
            <p:ph type="title"/>
          </p:nvPr>
        </p:nvSpPr>
        <p:spPr>
          <a:xfrm>
            <a:off x="354259" y="19423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GROUP</a:t>
            </a:r>
            <a:r>
              <a:rPr lang="en" dirty="0"/>
              <a:t> MEMBERS</a:t>
            </a:r>
            <a:endParaRPr dirty="0"/>
          </a:p>
        </p:txBody>
      </p:sp>
      <p:cxnSp>
        <p:nvCxnSpPr>
          <p:cNvPr id="286" name="Google Shape;286;p38"/>
          <p:cNvCxnSpPr/>
          <p:nvPr/>
        </p:nvCxnSpPr>
        <p:spPr>
          <a:xfrm>
            <a:off x="354259" y="874879"/>
            <a:ext cx="7509300" cy="0"/>
          </a:xfrm>
          <a:prstGeom prst="straightConnector1">
            <a:avLst/>
          </a:prstGeom>
          <a:noFill/>
          <a:ln w="9525" cap="flat" cmpd="sng">
            <a:solidFill>
              <a:schemeClr val="lt2"/>
            </a:solidFill>
            <a:prstDash val="solid"/>
            <a:round/>
            <a:headEnd type="none" w="med" len="med"/>
            <a:tailEnd type="none" w="med" len="med"/>
          </a:ln>
        </p:spPr>
      </p:cxnSp>
      <p:sp>
        <p:nvSpPr>
          <p:cNvPr id="293" name="Google Shape;293;p38"/>
          <p:cNvSpPr txBox="1"/>
          <p:nvPr/>
        </p:nvSpPr>
        <p:spPr>
          <a:xfrm>
            <a:off x="-234200" y="4447700"/>
            <a:ext cx="906600" cy="8367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2000" b="1">
                <a:solidFill>
                  <a:schemeClr val="dk2"/>
                </a:solidFill>
                <a:latin typeface="Rufina"/>
                <a:ea typeface="Rufina"/>
                <a:cs typeface="Rufina"/>
                <a:sym typeface="Rufina"/>
              </a:rPr>
              <a:t>“</a:t>
            </a:r>
            <a:endParaRPr sz="12000" b="1">
              <a:solidFill>
                <a:schemeClr val="dk2"/>
              </a:solidFill>
              <a:latin typeface="Rufina"/>
              <a:ea typeface="Rufina"/>
              <a:cs typeface="Rufina"/>
              <a:sym typeface="Rufina"/>
            </a:endParaRPr>
          </a:p>
        </p:txBody>
      </p:sp>
      <p:graphicFrame>
        <p:nvGraphicFramePr>
          <p:cNvPr id="20" name="Table 19">
            <a:extLst>
              <a:ext uri="{FF2B5EF4-FFF2-40B4-BE49-F238E27FC236}">
                <a16:creationId xmlns:a16="http://schemas.microsoft.com/office/drawing/2014/main" id="{9FF839B9-ACD0-25AB-E24F-0FC21A974CB6}"/>
              </a:ext>
            </a:extLst>
          </p:cNvPr>
          <p:cNvGraphicFramePr>
            <a:graphicFrameLocks noGrp="1"/>
          </p:cNvGraphicFramePr>
          <p:nvPr>
            <p:extLst>
              <p:ext uri="{D42A27DB-BD31-4B8C-83A1-F6EECF244321}">
                <p14:modId xmlns:p14="http://schemas.microsoft.com/office/powerpoint/2010/main" val="3172506591"/>
              </p:ext>
            </p:extLst>
          </p:nvPr>
        </p:nvGraphicFramePr>
        <p:xfrm>
          <a:off x="418621" y="1331111"/>
          <a:ext cx="8306757" cy="2319665"/>
        </p:xfrm>
        <a:graphic>
          <a:graphicData uri="http://schemas.openxmlformats.org/drawingml/2006/table">
            <a:tbl>
              <a:tblPr>
                <a:noFill/>
                <a:effectLst>
                  <a:outerShdw blurRad="50800" dist="38100" dir="2700000" algn="tl" rotWithShape="0">
                    <a:prstClr val="black">
                      <a:alpha val="40000"/>
                    </a:prstClr>
                  </a:outerShdw>
                </a:effectLst>
              </a:tblPr>
              <a:tblGrid>
                <a:gridCol w="2110683">
                  <a:extLst>
                    <a:ext uri="{9D8B030D-6E8A-4147-A177-3AD203B41FA5}">
                      <a16:colId xmlns:a16="http://schemas.microsoft.com/office/drawing/2014/main" val="3662717611"/>
                    </a:ext>
                  </a:extLst>
                </a:gridCol>
                <a:gridCol w="1150638">
                  <a:extLst>
                    <a:ext uri="{9D8B030D-6E8A-4147-A177-3AD203B41FA5}">
                      <a16:colId xmlns:a16="http://schemas.microsoft.com/office/drawing/2014/main" val="3089084180"/>
                    </a:ext>
                  </a:extLst>
                </a:gridCol>
                <a:gridCol w="1632780">
                  <a:extLst>
                    <a:ext uri="{9D8B030D-6E8A-4147-A177-3AD203B41FA5}">
                      <a16:colId xmlns:a16="http://schemas.microsoft.com/office/drawing/2014/main" val="2281758289"/>
                    </a:ext>
                  </a:extLst>
                </a:gridCol>
                <a:gridCol w="3412656">
                  <a:extLst>
                    <a:ext uri="{9D8B030D-6E8A-4147-A177-3AD203B41FA5}">
                      <a16:colId xmlns:a16="http://schemas.microsoft.com/office/drawing/2014/main" val="2960794329"/>
                    </a:ext>
                  </a:extLst>
                </a:gridCol>
              </a:tblGrid>
              <a:tr h="46613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endParaRPr sz="2000" b="1" dirty="0">
                        <a:solidFill>
                          <a:schemeClr val="bg1">
                            <a:lumMod val="10000"/>
                          </a:schemeClr>
                        </a:solidFill>
                        <a:latin typeface="Magra"/>
                        <a:ea typeface="Magra"/>
                        <a:cs typeface="Magra"/>
                        <a:sym typeface="Magra"/>
                      </a:endParaRPr>
                    </a:p>
                  </a:txBody>
                  <a:tcPr marL="91425" marR="91425" marT="0" marB="0" anchor="ctr">
                    <a:lnL w="12700" cap="flat" cmpd="sng" algn="ctr">
                      <a:solidFill>
                        <a:srgbClr val="5A4A3F"/>
                      </a:solidFill>
                      <a:prstDash val="solid"/>
                      <a:round/>
                      <a:headEnd type="none" w="med" len="med"/>
                      <a:tailEnd type="none" w="med" len="med"/>
                    </a:lnL>
                    <a:lnR w="12700" cap="flat" cmpd="sng" algn="ctr">
                      <a:solidFill>
                        <a:srgbClr val="5A4A3F"/>
                      </a:solidFill>
                      <a:prstDash val="solid"/>
                      <a:round/>
                      <a:headEnd type="none" w="med" len="med"/>
                      <a:tailEnd type="none" w="med" len="med"/>
                    </a:lnR>
                    <a:lnT w="12700" cap="flat" cmpd="sng" algn="ctr">
                      <a:solidFill>
                        <a:srgbClr val="5A4A3F"/>
                      </a:solidFill>
                      <a:prstDash val="solid"/>
                      <a:round/>
                      <a:headEnd type="none" w="med" len="med"/>
                      <a:tailEnd type="none" w="med" len="med"/>
                    </a:lnT>
                    <a:lnB w="12700" cap="flat" cmpd="sng" algn="ctr">
                      <a:solidFill>
                        <a:srgbClr val="5A4A3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IN" sz="2000" b="1" dirty="0">
                          <a:solidFill>
                            <a:schemeClr val="bg1">
                              <a:lumMod val="10000"/>
                            </a:schemeClr>
                          </a:solidFill>
                          <a:latin typeface="Magra"/>
                          <a:ea typeface="Magra"/>
                          <a:cs typeface="Magra"/>
                          <a:sym typeface="Magra"/>
                        </a:rPr>
                        <a:t>Roll No.</a:t>
                      </a:r>
                      <a:endParaRPr sz="2000" b="1" dirty="0">
                        <a:solidFill>
                          <a:schemeClr val="bg1">
                            <a:lumMod val="10000"/>
                          </a:schemeClr>
                        </a:solidFill>
                        <a:latin typeface="Magra"/>
                        <a:ea typeface="Magra"/>
                        <a:cs typeface="Magra"/>
                        <a:sym typeface="Magra"/>
                      </a:endParaRPr>
                    </a:p>
                  </a:txBody>
                  <a:tcPr marL="91425" marR="91425" marT="0" marB="0" anchor="ctr">
                    <a:lnL w="12700" cap="flat" cmpd="sng" algn="ctr">
                      <a:solidFill>
                        <a:srgbClr val="5A4A3F"/>
                      </a:solidFill>
                      <a:prstDash val="solid"/>
                      <a:round/>
                      <a:headEnd type="none" w="med" len="med"/>
                      <a:tailEnd type="none" w="med" len="med"/>
                    </a:lnL>
                    <a:lnR w="12700" cap="flat" cmpd="sng" algn="ctr">
                      <a:solidFill>
                        <a:srgbClr val="5A4A3F"/>
                      </a:solidFill>
                      <a:prstDash val="solid"/>
                      <a:round/>
                      <a:headEnd type="none" w="med" len="med"/>
                      <a:tailEnd type="none" w="med" len="med"/>
                    </a:lnR>
                    <a:lnT w="12700" cap="flat" cmpd="sng" algn="ctr">
                      <a:solidFill>
                        <a:srgbClr val="5A4A3F"/>
                      </a:solidFill>
                      <a:prstDash val="solid"/>
                      <a:round/>
                      <a:headEnd type="none" w="med" len="med"/>
                      <a:tailEnd type="none" w="med" len="med"/>
                    </a:lnT>
                    <a:lnB w="12700" cap="flat" cmpd="sng" algn="ctr">
                      <a:solidFill>
                        <a:srgbClr val="5A4A3F"/>
                      </a:solidFill>
                      <a:prstDash val="solid"/>
                      <a:round/>
                      <a:headEnd type="none" w="med" len="med"/>
                      <a:tailEnd type="none" w="med" len="med"/>
                    </a:lnB>
                    <a:lnTlToBr w="12700" cmpd="sng">
                      <a:noFill/>
                      <a:prstDash val="solid"/>
                    </a:lnTlToBr>
                    <a:lnBlToTr w="12700" cmpd="sng">
                      <a:noFill/>
                      <a:prstDash val="solid"/>
                    </a:lnBlToTr>
                    <a:solidFill>
                      <a:schemeClr val="accent6">
                        <a:lumMod val="95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 sz="2000" b="1" dirty="0">
                          <a:solidFill>
                            <a:schemeClr val="bg1">
                              <a:lumMod val="10000"/>
                            </a:schemeClr>
                          </a:solidFill>
                          <a:latin typeface="Magra"/>
                          <a:ea typeface="Magra"/>
                          <a:cs typeface="Magra"/>
                          <a:sym typeface="Magra"/>
                        </a:rPr>
                        <a:t>PRN No.</a:t>
                      </a:r>
                      <a:endParaRPr sz="2000" b="1" dirty="0">
                        <a:solidFill>
                          <a:schemeClr val="bg1">
                            <a:lumMod val="10000"/>
                          </a:schemeClr>
                        </a:solidFill>
                        <a:latin typeface="Magra"/>
                        <a:ea typeface="Magra"/>
                        <a:cs typeface="Magra"/>
                        <a:sym typeface="Magra"/>
                      </a:endParaRPr>
                    </a:p>
                  </a:txBody>
                  <a:tcPr marL="91425" marR="91425" marT="0" marB="0" anchor="ctr">
                    <a:lnL w="12700" cap="flat" cmpd="sng" algn="ctr">
                      <a:solidFill>
                        <a:srgbClr val="5A4A3F"/>
                      </a:solidFill>
                      <a:prstDash val="solid"/>
                      <a:round/>
                      <a:headEnd type="none" w="med" len="med"/>
                      <a:tailEnd type="none" w="med" len="med"/>
                    </a:lnL>
                    <a:lnR w="12700" cap="flat" cmpd="sng" algn="ctr">
                      <a:solidFill>
                        <a:srgbClr val="5A4A3F"/>
                      </a:solidFill>
                      <a:prstDash val="solid"/>
                      <a:round/>
                      <a:headEnd type="none" w="med" len="med"/>
                      <a:tailEnd type="none" w="med" len="med"/>
                    </a:lnR>
                    <a:lnT w="12700" cap="flat" cmpd="sng" algn="ctr">
                      <a:solidFill>
                        <a:srgbClr val="5A4A3F"/>
                      </a:solidFill>
                      <a:prstDash val="solid"/>
                      <a:round/>
                      <a:headEnd type="none" w="med" len="med"/>
                      <a:tailEnd type="none" w="med" len="med"/>
                    </a:lnT>
                    <a:lnB w="12700" cap="flat" cmpd="sng" algn="ctr">
                      <a:solidFill>
                        <a:srgbClr val="5A4A3F"/>
                      </a:solidFill>
                      <a:prstDash val="solid"/>
                      <a:round/>
                      <a:headEnd type="none" w="med" len="med"/>
                      <a:tailEnd type="none" w="med" len="med"/>
                    </a:lnB>
                    <a:lnTlToBr w="12700" cmpd="sng">
                      <a:noFill/>
                      <a:prstDash val="solid"/>
                    </a:lnTlToBr>
                    <a:lnBlToTr w="12700" cmpd="sng">
                      <a:noFill/>
                      <a:prstDash val="solid"/>
                    </a:lnBlToTr>
                    <a:solidFill>
                      <a:schemeClr val="accent6">
                        <a:lumMod val="95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 sz="2000" b="1" dirty="0">
                          <a:solidFill>
                            <a:schemeClr val="bg1">
                              <a:lumMod val="10000"/>
                            </a:schemeClr>
                          </a:solidFill>
                          <a:latin typeface="Magra"/>
                          <a:ea typeface="Magra"/>
                          <a:cs typeface="Magra"/>
                          <a:sym typeface="Magra"/>
                        </a:rPr>
                        <a:t>E-mail Id</a:t>
                      </a:r>
                      <a:endParaRPr sz="2000" b="1" dirty="0">
                        <a:solidFill>
                          <a:schemeClr val="bg1">
                            <a:lumMod val="10000"/>
                          </a:schemeClr>
                        </a:solidFill>
                        <a:latin typeface="Magra"/>
                        <a:ea typeface="Magra"/>
                        <a:cs typeface="Magra"/>
                        <a:sym typeface="Magra"/>
                      </a:endParaRPr>
                    </a:p>
                  </a:txBody>
                  <a:tcPr marL="91425" marR="91425" marT="0" marB="0" anchor="ctr">
                    <a:lnL w="12700" cap="flat" cmpd="sng" algn="ctr">
                      <a:solidFill>
                        <a:srgbClr val="5A4A3F"/>
                      </a:solidFill>
                      <a:prstDash val="solid"/>
                      <a:round/>
                      <a:headEnd type="none" w="med" len="med"/>
                      <a:tailEnd type="none" w="med" len="med"/>
                    </a:lnL>
                    <a:lnR w="12700" cap="flat" cmpd="sng" algn="ctr">
                      <a:solidFill>
                        <a:srgbClr val="5A4A3F"/>
                      </a:solidFill>
                      <a:prstDash val="solid"/>
                      <a:round/>
                      <a:headEnd type="none" w="med" len="med"/>
                      <a:tailEnd type="none" w="med" len="med"/>
                    </a:lnR>
                    <a:lnT w="12700" cap="flat" cmpd="sng" algn="ctr">
                      <a:solidFill>
                        <a:srgbClr val="5A4A3F"/>
                      </a:solidFill>
                      <a:prstDash val="solid"/>
                      <a:round/>
                      <a:headEnd type="none" w="med" len="med"/>
                      <a:tailEnd type="none" w="med" len="med"/>
                    </a:lnT>
                    <a:lnB w="12700" cap="flat" cmpd="sng" algn="ctr">
                      <a:solidFill>
                        <a:srgbClr val="5A4A3F"/>
                      </a:solidFill>
                      <a:prstDash val="solid"/>
                      <a:round/>
                      <a:headEnd type="none" w="med" len="med"/>
                      <a:tailEnd type="none" w="med" len="med"/>
                    </a:lnB>
                    <a:lnTlToBr w="12700" cmpd="sng">
                      <a:noFill/>
                      <a:prstDash val="solid"/>
                    </a:lnTlToBr>
                    <a:lnBlToTr w="12700" cmpd="sng">
                      <a:noFill/>
                      <a:prstDash val="solid"/>
                    </a:lnBlToTr>
                    <a:solidFill>
                      <a:schemeClr val="accent6">
                        <a:lumMod val="95000"/>
                      </a:schemeClr>
                    </a:solidFill>
                  </a:tcPr>
                </a:tc>
                <a:extLst>
                  <a:ext uri="{0D108BD9-81ED-4DB2-BD59-A6C34878D82A}">
                    <a16:rowId xmlns:a16="http://schemas.microsoft.com/office/drawing/2014/main" val="412268460"/>
                  </a:ext>
                </a:extLst>
              </a:tr>
              <a:tr h="61784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l" rtl="0">
                        <a:spcBef>
                          <a:spcPts val="0"/>
                        </a:spcBef>
                        <a:spcAft>
                          <a:spcPts val="0"/>
                        </a:spcAft>
                        <a:buNone/>
                      </a:pPr>
                      <a:r>
                        <a:rPr lang="en-IN" sz="1800" b="1" dirty="0" err="1">
                          <a:solidFill>
                            <a:schemeClr val="tx1">
                              <a:lumMod val="75000"/>
                              <a:lumOff val="25000"/>
                            </a:schemeClr>
                          </a:solidFill>
                          <a:latin typeface="Magra"/>
                          <a:ea typeface="Magra"/>
                          <a:cs typeface="Magra"/>
                          <a:sym typeface="Magra"/>
                        </a:rPr>
                        <a:t>Vedashri</a:t>
                      </a:r>
                      <a:r>
                        <a:rPr lang="en-IN" sz="1800" b="1" dirty="0">
                          <a:solidFill>
                            <a:schemeClr val="tx1">
                              <a:lumMod val="75000"/>
                              <a:lumOff val="25000"/>
                            </a:schemeClr>
                          </a:solidFill>
                          <a:latin typeface="Magra"/>
                          <a:ea typeface="Magra"/>
                          <a:cs typeface="Magra"/>
                          <a:sym typeface="Magra"/>
                        </a:rPr>
                        <a:t> </a:t>
                      </a:r>
                      <a:r>
                        <a:rPr lang="en-IN" sz="1800" b="1" dirty="0" err="1">
                          <a:solidFill>
                            <a:schemeClr val="tx1">
                              <a:lumMod val="75000"/>
                              <a:lumOff val="25000"/>
                            </a:schemeClr>
                          </a:solidFill>
                          <a:latin typeface="Magra"/>
                          <a:ea typeface="Magra"/>
                          <a:cs typeface="Magra"/>
                          <a:sym typeface="Magra"/>
                        </a:rPr>
                        <a:t>Bandewar</a:t>
                      </a:r>
                      <a:endParaRPr sz="1800" b="1" dirty="0">
                        <a:solidFill>
                          <a:schemeClr val="tx1">
                            <a:lumMod val="75000"/>
                            <a:lumOff val="25000"/>
                          </a:schemeClr>
                        </a:solidFill>
                        <a:latin typeface="Magra"/>
                        <a:ea typeface="Magra"/>
                        <a:cs typeface="Magra"/>
                        <a:sym typeface="Magra"/>
                      </a:endParaRPr>
                    </a:p>
                  </a:txBody>
                  <a:tcPr marL="91425" marR="91425" marT="0" marB="0" anchor="ctr">
                    <a:lnL w="12700" cap="flat" cmpd="sng" algn="ctr">
                      <a:solidFill>
                        <a:srgbClr val="5A4A3F"/>
                      </a:solidFill>
                      <a:prstDash val="solid"/>
                      <a:round/>
                      <a:headEnd type="none" w="med" len="med"/>
                      <a:tailEnd type="none" w="med" len="med"/>
                    </a:lnL>
                    <a:lnR w="12700" cap="flat" cmpd="sng" algn="ctr">
                      <a:solidFill>
                        <a:srgbClr val="5A4A3F"/>
                      </a:solidFill>
                      <a:prstDash val="solid"/>
                      <a:round/>
                      <a:headEnd type="none" w="med" len="med"/>
                      <a:tailEnd type="none" w="med" len="med"/>
                    </a:lnR>
                    <a:lnT w="12700" cap="flat" cmpd="sng" algn="ctr">
                      <a:solidFill>
                        <a:srgbClr val="5A4A3F"/>
                      </a:solidFill>
                      <a:prstDash val="solid"/>
                      <a:round/>
                      <a:headEnd type="none" w="med" len="med"/>
                      <a:tailEnd type="none" w="med" len="med"/>
                    </a:lnT>
                    <a:lnB w="12700" cap="flat" cmpd="sng" algn="ctr">
                      <a:solidFill>
                        <a:srgbClr val="5A4A3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IN" sz="1800" b="1" dirty="0">
                          <a:solidFill>
                            <a:schemeClr val="tx1">
                              <a:lumMod val="75000"/>
                              <a:lumOff val="25000"/>
                            </a:schemeClr>
                          </a:solidFill>
                          <a:latin typeface="Capriola"/>
                          <a:ea typeface="Capriola"/>
                          <a:cs typeface="Capriola"/>
                          <a:sym typeface="Capriola"/>
                        </a:rPr>
                        <a:t>09</a:t>
                      </a:r>
                      <a:endParaRPr sz="1800" b="1" dirty="0">
                        <a:solidFill>
                          <a:schemeClr val="tx1">
                            <a:lumMod val="75000"/>
                            <a:lumOff val="25000"/>
                          </a:schemeClr>
                        </a:solidFill>
                        <a:latin typeface="Capriola"/>
                        <a:ea typeface="Capriola"/>
                        <a:cs typeface="Capriola"/>
                        <a:sym typeface="Capriola"/>
                      </a:endParaRPr>
                    </a:p>
                  </a:txBody>
                  <a:tcPr marL="91425" marR="91425" marT="0" marB="0" anchor="ctr">
                    <a:lnL w="12700" cap="flat" cmpd="sng" algn="ctr">
                      <a:solidFill>
                        <a:srgbClr val="5A4A3F"/>
                      </a:solidFill>
                      <a:prstDash val="solid"/>
                      <a:round/>
                      <a:headEnd type="none" w="med" len="med"/>
                      <a:tailEnd type="none" w="med" len="med"/>
                    </a:lnL>
                    <a:lnR w="12700" cap="flat" cmpd="sng" algn="ctr">
                      <a:solidFill>
                        <a:srgbClr val="5A4A3F"/>
                      </a:solidFill>
                      <a:prstDash val="solid"/>
                      <a:round/>
                      <a:headEnd type="none" w="med" len="med"/>
                      <a:tailEnd type="none" w="med" len="med"/>
                    </a:lnR>
                    <a:lnT w="12700" cap="flat" cmpd="sng" algn="ctr">
                      <a:solidFill>
                        <a:srgbClr val="5A4A3F"/>
                      </a:solidFill>
                      <a:prstDash val="solid"/>
                      <a:round/>
                      <a:headEnd type="none" w="med" len="med"/>
                      <a:tailEnd type="none" w="med" len="med"/>
                    </a:lnT>
                    <a:lnB w="12700" cap="flat" cmpd="sng" algn="ctr">
                      <a:solidFill>
                        <a:srgbClr val="5A4A3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IN" sz="1800" b="1" dirty="0">
                          <a:solidFill>
                            <a:schemeClr val="tx1">
                              <a:lumMod val="75000"/>
                              <a:lumOff val="25000"/>
                            </a:schemeClr>
                          </a:solidFill>
                          <a:latin typeface="Capriola"/>
                          <a:ea typeface="Capriola"/>
                          <a:cs typeface="Capriola"/>
                          <a:sym typeface="Capriola"/>
                        </a:rPr>
                        <a:t>22211544</a:t>
                      </a:r>
                      <a:endParaRPr sz="1800" b="1" dirty="0">
                        <a:solidFill>
                          <a:schemeClr val="tx1">
                            <a:lumMod val="75000"/>
                            <a:lumOff val="25000"/>
                          </a:schemeClr>
                        </a:solidFill>
                        <a:latin typeface="Capriola"/>
                        <a:ea typeface="Capriola"/>
                        <a:cs typeface="Capriola"/>
                        <a:sym typeface="Capriola"/>
                      </a:endParaRPr>
                    </a:p>
                  </a:txBody>
                  <a:tcPr marL="91425" marR="91425" marT="0" marB="0" anchor="ctr">
                    <a:lnL w="12700" cap="flat" cmpd="sng" algn="ctr">
                      <a:solidFill>
                        <a:srgbClr val="5A4A3F"/>
                      </a:solidFill>
                      <a:prstDash val="solid"/>
                      <a:round/>
                      <a:headEnd type="none" w="med" len="med"/>
                      <a:tailEnd type="none" w="med" len="med"/>
                    </a:lnL>
                    <a:lnR w="12700" cap="flat" cmpd="sng" algn="ctr">
                      <a:solidFill>
                        <a:srgbClr val="5A4A3F"/>
                      </a:solidFill>
                      <a:prstDash val="solid"/>
                      <a:round/>
                      <a:headEnd type="none" w="med" len="med"/>
                      <a:tailEnd type="none" w="med" len="med"/>
                    </a:lnR>
                    <a:lnT w="12700" cap="flat" cmpd="sng" algn="ctr">
                      <a:solidFill>
                        <a:srgbClr val="5A4A3F"/>
                      </a:solidFill>
                      <a:prstDash val="solid"/>
                      <a:round/>
                      <a:headEnd type="none" w="med" len="med"/>
                      <a:tailEnd type="none" w="med" len="med"/>
                    </a:lnT>
                    <a:lnB w="12700" cap="flat" cmpd="sng" algn="ctr">
                      <a:solidFill>
                        <a:srgbClr val="5A4A3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IN" sz="1800" b="1" dirty="0">
                          <a:solidFill>
                            <a:schemeClr val="tx1">
                              <a:lumMod val="75000"/>
                              <a:lumOff val="25000"/>
                            </a:schemeClr>
                          </a:solidFill>
                          <a:latin typeface="Capriola"/>
                          <a:ea typeface="Capriola"/>
                          <a:cs typeface="Capriola"/>
                          <a:sym typeface="Capriola"/>
                        </a:rPr>
                        <a:t>vedashri.22211544@viit.ac.in</a:t>
                      </a:r>
                    </a:p>
                  </a:txBody>
                  <a:tcPr marL="91425" marR="91425" marT="0" marB="0" anchor="ctr">
                    <a:lnL w="12700" cap="flat" cmpd="sng" algn="ctr">
                      <a:solidFill>
                        <a:srgbClr val="5A4A3F"/>
                      </a:solidFill>
                      <a:prstDash val="solid"/>
                      <a:round/>
                      <a:headEnd type="none" w="med" len="med"/>
                      <a:tailEnd type="none" w="med" len="med"/>
                    </a:lnL>
                    <a:lnR w="12700" cap="flat" cmpd="sng" algn="ctr">
                      <a:solidFill>
                        <a:srgbClr val="5A4A3F"/>
                      </a:solidFill>
                      <a:prstDash val="solid"/>
                      <a:round/>
                      <a:headEnd type="none" w="med" len="med"/>
                      <a:tailEnd type="none" w="med" len="med"/>
                    </a:lnR>
                    <a:lnT w="12700" cap="flat" cmpd="sng" algn="ctr">
                      <a:solidFill>
                        <a:srgbClr val="5A4A3F"/>
                      </a:solidFill>
                      <a:prstDash val="solid"/>
                      <a:round/>
                      <a:headEnd type="none" w="med" len="med"/>
                      <a:tailEnd type="none" w="med" len="med"/>
                    </a:lnT>
                    <a:lnB w="12700" cap="flat" cmpd="sng" algn="ctr">
                      <a:solidFill>
                        <a:srgbClr val="5A4A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2735978"/>
                  </a:ext>
                </a:extLst>
              </a:tr>
              <a:tr h="61784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l" rtl="0">
                        <a:spcBef>
                          <a:spcPts val="0"/>
                        </a:spcBef>
                        <a:spcAft>
                          <a:spcPts val="0"/>
                        </a:spcAft>
                        <a:buNone/>
                      </a:pPr>
                      <a:r>
                        <a:rPr lang="en" sz="1800" b="1" dirty="0">
                          <a:solidFill>
                            <a:schemeClr val="tx1">
                              <a:lumMod val="75000"/>
                              <a:lumOff val="25000"/>
                            </a:schemeClr>
                          </a:solidFill>
                          <a:latin typeface="Magra"/>
                          <a:ea typeface="Magra"/>
                          <a:cs typeface="Magra"/>
                          <a:sym typeface="Magra"/>
                        </a:rPr>
                        <a:t>Heramb Unavane</a:t>
                      </a:r>
                      <a:endParaRPr sz="1800" b="1" dirty="0">
                        <a:solidFill>
                          <a:schemeClr val="tx1">
                            <a:lumMod val="75000"/>
                            <a:lumOff val="25000"/>
                          </a:schemeClr>
                        </a:solidFill>
                        <a:latin typeface="Magra"/>
                        <a:ea typeface="Magra"/>
                        <a:cs typeface="Magra"/>
                        <a:sym typeface="Magra"/>
                      </a:endParaRPr>
                    </a:p>
                  </a:txBody>
                  <a:tcPr marL="91425" marR="91425" marT="0" marB="0" anchor="ctr">
                    <a:lnL w="12700" cap="flat" cmpd="sng" algn="ctr">
                      <a:solidFill>
                        <a:srgbClr val="5A4A3F"/>
                      </a:solidFill>
                      <a:prstDash val="solid"/>
                      <a:round/>
                      <a:headEnd type="none" w="med" len="med"/>
                      <a:tailEnd type="none" w="med" len="med"/>
                    </a:lnL>
                    <a:lnR w="12700" cap="flat" cmpd="sng" algn="ctr">
                      <a:solidFill>
                        <a:srgbClr val="5A4A3F"/>
                      </a:solidFill>
                      <a:prstDash val="solid"/>
                      <a:round/>
                      <a:headEnd type="none" w="med" len="med"/>
                      <a:tailEnd type="none" w="med" len="med"/>
                    </a:lnR>
                    <a:lnT w="12700" cap="flat" cmpd="sng" algn="ctr">
                      <a:solidFill>
                        <a:srgbClr val="5A4A3F"/>
                      </a:solidFill>
                      <a:prstDash val="solid"/>
                      <a:round/>
                      <a:headEnd type="none" w="med" len="med"/>
                      <a:tailEnd type="none" w="med" len="med"/>
                    </a:lnT>
                    <a:lnB w="12700" cap="flat" cmpd="sng" algn="ctr">
                      <a:solidFill>
                        <a:srgbClr val="5A4A3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IN" sz="1800" b="1" dirty="0">
                          <a:solidFill>
                            <a:schemeClr val="tx1">
                              <a:lumMod val="75000"/>
                              <a:lumOff val="25000"/>
                            </a:schemeClr>
                          </a:solidFill>
                          <a:latin typeface="Capriola"/>
                          <a:ea typeface="Capriola"/>
                          <a:cs typeface="Capriola"/>
                          <a:sym typeface="Capriola"/>
                        </a:rPr>
                        <a:t>21</a:t>
                      </a:r>
                      <a:endParaRPr sz="1800" b="1" dirty="0">
                        <a:solidFill>
                          <a:schemeClr val="tx1">
                            <a:lumMod val="75000"/>
                            <a:lumOff val="25000"/>
                          </a:schemeClr>
                        </a:solidFill>
                        <a:latin typeface="Capriola"/>
                        <a:ea typeface="Capriola"/>
                        <a:cs typeface="Capriola"/>
                        <a:sym typeface="Capriola"/>
                      </a:endParaRPr>
                    </a:p>
                  </a:txBody>
                  <a:tcPr marL="91425" marR="91425" marT="0" marB="0" anchor="ctr">
                    <a:lnL w="12700" cap="flat" cmpd="sng" algn="ctr">
                      <a:solidFill>
                        <a:srgbClr val="5A4A3F"/>
                      </a:solidFill>
                      <a:prstDash val="solid"/>
                      <a:round/>
                      <a:headEnd type="none" w="med" len="med"/>
                      <a:tailEnd type="none" w="med" len="med"/>
                    </a:lnL>
                    <a:lnR w="12700" cap="flat" cmpd="sng" algn="ctr">
                      <a:solidFill>
                        <a:srgbClr val="5A4A3F"/>
                      </a:solidFill>
                      <a:prstDash val="solid"/>
                      <a:round/>
                      <a:headEnd type="none" w="med" len="med"/>
                      <a:tailEnd type="none" w="med" len="med"/>
                    </a:lnR>
                    <a:lnT w="12700" cap="flat" cmpd="sng" algn="ctr">
                      <a:solidFill>
                        <a:srgbClr val="5A4A3F"/>
                      </a:solidFill>
                      <a:prstDash val="solid"/>
                      <a:round/>
                      <a:headEnd type="none" w="med" len="med"/>
                      <a:tailEnd type="none" w="med" len="med"/>
                    </a:lnT>
                    <a:lnB w="12700" cap="flat" cmpd="sng" algn="ctr">
                      <a:solidFill>
                        <a:srgbClr val="5A4A3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IN" sz="1800" b="1" dirty="0">
                          <a:solidFill>
                            <a:schemeClr val="tx1">
                              <a:lumMod val="75000"/>
                              <a:lumOff val="25000"/>
                            </a:schemeClr>
                          </a:solidFill>
                          <a:latin typeface="Capriola"/>
                          <a:ea typeface="Capriola"/>
                          <a:cs typeface="Capriola"/>
                          <a:sym typeface="Capriola"/>
                        </a:rPr>
                        <a:t>22210716</a:t>
                      </a:r>
                      <a:endParaRPr sz="1800" b="1" dirty="0">
                        <a:solidFill>
                          <a:schemeClr val="tx1">
                            <a:lumMod val="75000"/>
                            <a:lumOff val="25000"/>
                          </a:schemeClr>
                        </a:solidFill>
                        <a:latin typeface="Capriola"/>
                        <a:ea typeface="Capriola"/>
                        <a:cs typeface="Capriola"/>
                        <a:sym typeface="Capriola"/>
                      </a:endParaRPr>
                    </a:p>
                  </a:txBody>
                  <a:tcPr marL="91425" marR="91425" marT="0" marB="0" anchor="ctr">
                    <a:lnL w="12700" cap="flat" cmpd="sng" algn="ctr">
                      <a:solidFill>
                        <a:srgbClr val="5A4A3F"/>
                      </a:solidFill>
                      <a:prstDash val="solid"/>
                      <a:round/>
                      <a:headEnd type="none" w="med" len="med"/>
                      <a:tailEnd type="none" w="med" len="med"/>
                    </a:lnL>
                    <a:lnR w="12700" cap="flat" cmpd="sng" algn="ctr">
                      <a:solidFill>
                        <a:srgbClr val="5A4A3F"/>
                      </a:solidFill>
                      <a:prstDash val="solid"/>
                      <a:round/>
                      <a:headEnd type="none" w="med" len="med"/>
                      <a:tailEnd type="none" w="med" len="med"/>
                    </a:lnR>
                    <a:lnT w="12700" cap="flat" cmpd="sng" algn="ctr">
                      <a:solidFill>
                        <a:srgbClr val="5A4A3F"/>
                      </a:solidFill>
                      <a:prstDash val="solid"/>
                      <a:round/>
                      <a:headEnd type="none" w="med" len="med"/>
                      <a:tailEnd type="none" w="med" len="med"/>
                    </a:lnT>
                    <a:lnB w="12700" cap="flat" cmpd="sng" algn="ctr">
                      <a:solidFill>
                        <a:srgbClr val="5A4A3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IN" sz="1800" b="1" dirty="0">
                          <a:solidFill>
                            <a:schemeClr val="tx1">
                              <a:lumMod val="75000"/>
                              <a:lumOff val="25000"/>
                            </a:schemeClr>
                          </a:solidFill>
                          <a:latin typeface="Capriola"/>
                          <a:ea typeface="Capriola"/>
                          <a:cs typeface="Capriola"/>
                          <a:sym typeface="Capriola"/>
                        </a:rPr>
                        <a:t>heramb.22210716@viit.ac.in</a:t>
                      </a:r>
                    </a:p>
                  </a:txBody>
                  <a:tcPr marL="91425" marR="91425" marT="0" marB="0" anchor="ctr">
                    <a:lnL w="12700" cap="flat" cmpd="sng" algn="ctr">
                      <a:solidFill>
                        <a:srgbClr val="5A4A3F"/>
                      </a:solidFill>
                      <a:prstDash val="solid"/>
                      <a:round/>
                      <a:headEnd type="none" w="med" len="med"/>
                      <a:tailEnd type="none" w="med" len="med"/>
                    </a:lnL>
                    <a:lnR w="12700" cap="flat" cmpd="sng" algn="ctr">
                      <a:solidFill>
                        <a:srgbClr val="5A4A3F"/>
                      </a:solidFill>
                      <a:prstDash val="solid"/>
                      <a:round/>
                      <a:headEnd type="none" w="med" len="med"/>
                      <a:tailEnd type="none" w="med" len="med"/>
                    </a:lnR>
                    <a:lnT w="12700" cap="flat" cmpd="sng" algn="ctr">
                      <a:solidFill>
                        <a:srgbClr val="5A4A3F"/>
                      </a:solidFill>
                      <a:prstDash val="solid"/>
                      <a:round/>
                      <a:headEnd type="none" w="med" len="med"/>
                      <a:tailEnd type="none" w="med" len="med"/>
                    </a:lnT>
                    <a:lnB w="12700" cap="flat" cmpd="sng" algn="ctr">
                      <a:solidFill>
                        <a:srgbClr val="5A4A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262778"/>
                  </a:ext>
                </a:extLst>
              </a:tr>
              <a:tr h="61784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l" rtl="0">
                        <a:spcBef>
                          <a:spcPts val="0"/>
                        </a:spcBef>
                        <a:spcAft>
                          <a:spcPts val="0"/>
                        </a:spcAft>
                        <a:buNone/>
                      </a:pPr>
                      <a:r>
                        <a:rPr lang="en-IN" sz="1800" b="1" dirty="0">
                          <a:solidFill>
                            <a:schemeClr val="tx1">
                              <a:lumMod val="75000"/>
                              <a:lumOff val="25000"/>
                            </a:schemeClr>
                          </a:solidFill>
                          <a:latin typeface="Magra"/>
                          <a:ea typeface="Magra"/>
                          <a:cs typeface="Magra"/>
                          <a:sym typeface="Magra"/>
                        </a:rPr>
                        <a:t>Juhi </a:t>
                      </a:r>
                      <a:r>
                        <a:rPr lang="en-IN" sz="1800" b="1" dirty="0" err="1">
                          <a:solidFill>
                            <a:schemeClr val="tx1">
                              <a:lumMod val="75000"/>
                              <a:lumOff val="25000"/>
                            </a:schemeClr>
                          </a:solidFill>
                          <a:latin typeface="Magra"/>
                          <a:ea typeface="Magra"/>
                          <a:cs typeface="Magra"/>
                          <a:sym typeface="Magra"/>
                        </a:rPr>
                        <a:t>Jaikar</a:t>
                      </a:r>
                      <a:endParaRPr sz="1800" b="1" dirty="0">
                        <a:solidFill>
                          <a:schemeClr val="tx1">
                            <a:lumMod val="75000"/>
                            <a:lumOff val="25000"/>
                          </a:schemeClr>
                        </a:solidFill>
                        <a:latin typeface="Magra"/>
                        <a:ea typeface="Magra"/>
                        <a:cs typeface="Magra"/>
                        <a:sym typeface="Magra"/>
                      </a:endParaRPr>
                    </a:p>
                  </a:txBody>
                  <a:tcPr marL="91425" marR="91425" marT="0" marB="0" anchor="ctr">
                    <a:lnL w="12700" cap="flat" cmpd="sng" algn="ctr">
                      <a:solidFill>
                        <a:srgbClr val="5A4A3F"/>
                      </a:solidFill>
                      <a:prstDash val="solid"/>
                      <a:round/>
                      <a:headEnd type="none" w="med" len="med"/>
                      <a:tailEnd type="none" w="med" len="med"/>
                    </a:lnL>
                    <a:lnR w="12700" cap="flat" cmpd="sng" algn="ctr">
                      <a:solidFill>
                        <a:srgbClr val="5A4A3F"/>
                      </a:solidFill>
                      <a:prstDash val="solid"/>
                      <a:round/>
                      <a:headEnd type="none" w="med" len="med"/>
                      <a:tailEnd type="none" w="med" len="med"/>
                    </a:lnR>
                    <a:lnT w="12700" cap="flat" cmpd="sng" algn="ctr">
                      <a:solidFill>
                        <a:srgbClr val="5A4A3F"/>
                      </a:solidFill>
                      <a:prstDash val="solid"/>
                      <a:round/>
                      <a:headEnd type="none" w="med" len="med"/>
                      <a:tailEnd type="none" w="med" len="med"/>
                    </a:lnT>
                    <a:lnB w="12700" cap="flat" cmpd="sng" algn="ctr">
                      <a:solidFill>
                        <a:srgbClr val="5A4A3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IN" sz="1800" b="1" dirty="0">
                          <a:solidFill>
                            <a:schemeClr val="tx1">
                              <a:lumMod val="75000"/>
                              <a:lumOff val="25000"/>
                            </a:schemeClr>
                          </a:solidFill>
                          <a:latin typeface="Capriola"/>
                          <a:ea typeface="Capriola"/>
                          <a:cs typeface="Capriola"/>
                          <a:sym typeface="Capriola"/>
                        </a:rPr>
                        <a:t>27</a:t>
                      </a:r>
                      <a:endParaRPr sz="1800" b="1" dirty="0">
                        <a:solidFill>
                          <a:schemeClr val="tx1">
                            <a:lumMod val="75000"/>
                            <a:lumOff val="25000"/>
                          </a:schemeClr>
                        </a:solidFill>
                        <a:latin typeface="Capriola"/>
                        <a:ea typeface="Capriola"/>
                        <a:cs typeface="Capriola"/>
                        <a:sym typeface="Capriola"/>
                      </a:endParaRPr>
                    </a:p>
                  </a:txBody>
                  <a:tcPr marL="91425" marR="91425" marT="0" marB="0" anchor="ctr">
                    <a:lnL w="12700" cap="flat" cmpd="sng" algn="ctr">
                      <a:solidFill>
                        <a:srgbClr val="5A4A3F"/>
                      </a:solidFill>
                      <a:prstDash val="solid"/>
                      <a:round/>
                      <a:headEnd type="none" w="med" len="med"/>
                      <a:tailEnd type="none" w="med" len="med"/>
                    </a:lnL>
                    <a:lnR w="12700" cap="flat" cmpd="sng" algn="ctr">
                      <a:solidFill>
                        <a:srgbClr val="5A4A3F"/>
                      </a:solidFill>
                      <a:prstDash val="solid"/>
                      <a:round/>
                      <a:headEnd type="none" w="med" len="med"/>
                      <a:tailEnd type="none" w="med" len="med"/>
                    </a:lnR>
                    <a:lnT w="12700" cap="flat" cmpd="sng" algn="ctr">
                      <a:solidFill>
                        <a:srgbClr val="5A4A3F"/>
                      </a:solidFill>
                      <a:prstDash val="solid"/>
                      <a:round/>
                      <a:headEnd type="none" w="med" len="med"/>
                      <a:tailEnd type="none" w="med" len="med"/>
                    </a:lnT>
                    <a:lnB w="12700" cap="flat" cmpd="sng" algn="ctr">
                      <a:solidFill>
                        <a:srgbClr val="5A4A3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IN" sz="1800" b="1" dirty="0">
                          <a:solidFill>
                            <a:schemeClr val="tx1">
                              <a:lumMod val="75000"/>
                              <a:lumOff val="25000"/>
                            </a:schemeClr>
                          </a:solidFill>
                          <a:latin typeface="Capriola"/>
                          <a:ea typeface="Capriola"/>
                          <a:cs typeface="Capriola"/>
                          <a:sym typeface="Capriola"/>
                        </a:rPr>
                        <a:t>22210405</a:t>
                      </a:r>
                      <a:endParaRPr sz="1800" b="1" dirty="0">
                        <a:solidFill>
                          <a:schemeClr val="tx1">
                            <a:lumMod val="75000"/>
                            <a:lumOff val="25000"/>
                          </a:schemeClr>
                        </a:solidFill>
                        <a:latin typeface="Capriola"/>
                        <a:ea typeface="Capriola"/>
                        <a:cs typeface="Capriola"/>
                        <a:sym typeface="Capriola"/>
                      </a:endParaRPr>
                    </a:p>
                  </a:txBody>
                  <a:tcPr marL="91425" marR="91425" marT="0" marB="0" anchor="ctr">
                    <a:lnL w="12700" cap="flat" cmpd="sng" algn="ctr">
                      <a:solidFill>
                        <a:srgbClr val="5A4A3F"/>
                      </a:solidFill>
                      <a:prstDash val="solid"/>
                      <a:round/>
                      <a:headEnd type="none" w="med" len="med"/>
                      <a:tailEnd type="none" w="med" len="med"/>
                    </a:lnL>
                    <a:lnR w="12700" cap="flat" cmpd="sng" algn="ctr">
                      <a:solidFill>
                        <a:srgbClr val="5A4A3F"/>
                      </a:solidFill>
                      <a:prstDash val="solid"/>
                      <a:round/>
                      <a:headEnd type="none" w="med" len="med"/>
                      <a:tailEnd type="none" w="med" len="med"/>
                    </a:lnR>
                    <a:lnT w="12700" cap="flat" cmpd="sng" algn="ctr">
                      <a:solidFill>
                        <a:srgbClr val="5A4A3F"/>
                      </a:solidFill>
                      <a:prstDash val="solid"/>
                      <a:round/>
                      <a:headEnd type="none" w="med" len="med"/>
                      <a:tailEnd type="none" w="med" len="med"/>
                    </a:lnT>
                    <a:lnB w="12700" cap="flat" cmpd="sng" algn="ctr">
                      <a:solidFill>
                        <a:srgbClr val="5A4A3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marL="0" lvl="0" indent="0" algn="ctr" rtl="0">
                        <a:spcBef>
                          <a:spcPts val="0"/>
                        </a:spcBef>
                        <a:spcAft>
                          <a:spcPts val="0"/>
                        </a:spcAft>
                        <a:buNone/>
                      </a:pPr>
                      <a:r>
                        <a:rPr lang="en-IN" sz="1800" b="1" dirty="0">
                          <a:solidFill>
                            <a:schemeClr val="tx1">
                              <a:lumMod val="75000"/>
                              <a:lumOff val="25000"/>
                            </a:schemeClr>
                          </a:solidFill>
                          <a:latin typeface="Capriola"/>
                          <a:ea typeface="Capriola"/>
                          <a:cs typeface="Capriola"/>
                          <a:sym typeface="Capriola"/>
                        </a:rPr>
                        <a:t>juhi.22210405@viit.ac.in</a:t>
                      </a:r>
                    </a:p>
                  </a:txBody>
                  <a:tcPr marL="91425" marR="91425" marT="0" marB="0" anchor="ctr">
                    <a:lnL w="12700" cap="flat" cmpd="sng" algn="ctr">
                      <a:solidFill>
                        <a:srgbClr val="5A4A3F"/>
                      </a:solidFill>
                      <a:prstDash val="solid"/>
                      <a:round/>
                      <a:headEnd type="none" w="med" len="med"/>
                      <a:tailEnd type="none" w="med" len="med"/>
                    </a:lnL>
                    <a:lnR w="12700" cap="flat" cmpd="sng" algn="ctr">
                      <a:solidFill>
                        <a:srgbClr val="5A4A3F"/>
                      </a:solidFill>
                      <a:prstDash val="solid"/>
                      <a:round/>
                      <a:headEnd type="none" w="med" len="med"/>
                      <a:tailEnd type="none" w="med" len="med"/>
                    </a:lnR>
                    <a:lnT w="12700" cap="flat" cmpd="sng" algn="ctr">
                      <a:solidFill>
                        <a:srgbClr val="5A4A3F"/>
                      </a:solidFill>
                      <a:prstDash val="solid"/>
                      <a:round/>
                      <a:headEnd type="none" w="med" len="med"/>
                      <a:tailEnd type="none" w="med" len="med"/>
                    </a:lnT>
                    <a:lnB w="12700" cap="flat" cmpd="sng" algn="ctr">
                      <a:solidFill>
                        <a:srgbClr val="5A4A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3063542"/>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title"/>
          </p:nvPr>
        </p:nvSpPr>
        <p:spPr>
          <a:xfrm>
            <a:off x="349728" y="1404431"/>
            <a:ext cx="3603504" cy="1854407"/>
          </a:xfrm>
          <a:prstGeom prst="rect">
            <a:avLst/>
          </a:prstGeom>
        </p:spPr>
        <p:txBody>
          <a:bodyPr spcFirstLastPara="1" wrap="square" lIns="91425" tIns="91425" rIns="91425" bIns="91425" anchor="t" anchorCtr="0">
            <a:noAutofit/>
          </a:bodyPr>
          <a:lstStyle/>
          <a:p>
            <a:pPr lvl="0"/>
            <a:r>
              <a:rPr lang="en" sz="3200" dirty="0"/>
              <a:t>04.</a:t>
            </a:r>
            <a:r>
              <a:rPr lang="en" sz="3200" dirty="0">
                <a:solidFill>
                  <a:schemeClr val="lt2"/>
                </a:solidFill>
              </a:rPr>
              <a:t> </a:t>
            </a:r>
            <a:br>
              <a:rPr lang="en" sz="3200" dirty="0">
                <a:solidFill>
                  <a:schemeClr val="lt2"/>
                </a:solidFill>
              </a:rPr>
            </a:br>
            <a:r>
              <a:rPr lang="en" sz="5400" dirty="0">
                <a:solidFill>
                  <a:schemeClr val="lt2"/>
                </a:solidFill>
              </a:rPr>
              <a:t>OUTPUTS</a:t>
            </a:r>
            <a:endParaRPr sz="3200" dirty="0"/>
          </a:p>
        </p:txBody>
      </p:sp>
      <p:sp>
        <p:nvSpPr>
          <p:cNvPr id="327" name="Google Shape;327;p42"/>
          <p:cNvSpPr txBox="1"/>
          <p:nvPr/>
        </p:nvSpPr>
        <p:spPr>
          <a:xfrm>
            <a:off x="-234200" y="4447700"/>
            <a:ext cx="906600" cy="8367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2000" b="1">
                <a:solidFill>
                  <a:schemeClr val="dk2"/>
                </a:solidFill>
                <a:latin typeface="Rufina"/>
                <a:ea typeface="Rufina"/>
                <a:cs typeface="Rufina"/>
                <a:sym typeface="Rufina"/>
              </a:rPr>
              <a:t>“</a:t>
            </a:r>
            <a:endParaRPr sz="12000" b="1">
              <a:solidFill>
                <a:schemeClr val="dk2"/>
              </a:solidFill>
              <a:latin typeface="Rufina"/>
              <a:ea typeface="Rufina"/>
              <a:cs typeface="Rufina"/>
              <a:sym typeface="Rufina"/>
            </a:endParaRPr>
          </a:p>
        </p:txBody>
      </p:sp>
      <p:pic>
        <p:nvPicPr>
          <p:cNvPr id="6" name="Picture 5">
            <a:extLst>
              <a:ext uri="{FF2B5EF4-FFF2-40B4-BE49-F238E27FC236}">
                <a16:creationId xmlns:a16="http://schemas.microsoft.com/office/drawing/2014/main" id="{D8B3F38E-4FDA-4EF8-70C1-31818B3E063C}"/>
              </a:ext>
            </a:extLst>
          </p:cNvPr>
          <p:cNvPicPr>
            <a:picLocks noChangeAspect="1"/>
          </p:cNvPicPr>
          <p:nvPr/>
        </p:nvPicPr>
        <p:blipFill>
          <a:blip r:embed="rId3"/>
          <a:stretch>
            <a:fillRect/>
          </a:stretch>
        </p:blipFill>
        <p:spPr>
          <a:xfrm>
            <a:off x="4358870" y="0"/>
            <a:ext cx="4730129" cy="5143500"/>
          </a:xfrm>
          <a:prstGeom prst="rect">
            <a:avLst/>
          </a:prstGeom>
          <a:ln w="28575">
            <a:solidFill>
              <a:schemeClr val="tx1"/>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6BA447-0B34-C785-953A-0E41D13E31F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975159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15B841-A877-11FE-4F43-7EC9989E13C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508182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8228E9-CD53-CD0E-E575-C46401AB3F4E}"/>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84981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1499E7-A094-BFE5-6E4C-492C2FEF6A4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77035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849B3-1D4C-7EA4-2879-24157340EBBE}"/>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206741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8" name="Google Shape;338;p43"/>
          <p:cNvSpPr/>
          <p:nvPr/>
        </p:nvSpPr>
        <p:spPr>
          <a:xfrm flipH="1">
            <a:off x="8128512" y="4129775"/>
            <a:ext cx="1051200" cy="1050900"/>
          </a:xfrm>
          <a:prstGeom prst="rtTriangle">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txBox="1"/>
          <p:nvPr/>
        </p:nvSpPr>
        <p:spPr>
          <a:xfrm flipH="1">
            <a:off x="8477062" y="4447700"/>
            <a:ext cx="906600" cy="8367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2000" b="1">
                <a:solidFill>
                  <a:schemeClr val="dk2"/>
                </a:solidFill>
                <a:latin typeface="Rufina"/>
                <a:ea typeface="Rufina"/>
                <a:cs typeface="Rufina"/>
                <a:sym typeface="Rufina"/>
              </a:rPr>
              <a:t>“</a:t>
            </a:r>
            <a:endParaRPr sz="12000" b="1">
              <a:solidFill>
                <a:schemeClr val="dk2"/>
              </a:solidFill>
              <a:latin typeface="Rufina"/>
              <a:ea typeface="Rufina"/>
              <a:cs typeface="Rufina"/>
              <a:sym typeface="Rufina"/>
            </a:endParaRPr>
          </a:p>
        </p:txBody>
      </p:sp>
      <p:sp>
        <p:nvSpPr>
          <p:cNvPr id="12" name="Google Shape;325;p42">
            <a:extLst>
              <a:ext uri="{FF2B5EF4-FFF2-40B4-BE49-F238E27FC236}">
                <a16:creationId xmlns:a16="http://schemas.microsoft.com/office/drawing/2014/main" id="{17D0E1AE-05C8-DA69-A5AC-616886F2B2EE}"/>
              </a:ext>
            </a:extLst>
          </p:cNvPr>
          <p:cNvSpPr txBox="1">
            <a:spLocks noGrp="1"/>
          </p:cNvSpPr>
          <p:nvPr>
            <p:ph type="title"/>
          </p:nvPr>
        </p:nvSpPr>
        <p:spPr>
          <a:xfrm>
            <a:off x="1059159" y="-58529"/>
            <a:ext cx="3869680" cy="572700"/>
          </a:xfrm>
          <a:prstGeom prst="rect">
            <a:avLst/>
          </a:prstGeom>
        </p:spPr>
        <p:txBody>
          <a:bodyPr spcFirstLastPara="1" wrap="square" lIns="91425" tIns="91425" rIns="91425" bIns="91425" anchor="t" anchorCtr="0">
            <a:noAutofit/>
          </a:bodyPr>
          <a:lstStyle/>
          <a:p>
            <a:pPr lvl="0"/>
            <a:r>
              <a:rPr lang="en" dirty="0"/>
              <a:t>05.</a:t>
            </a:r>
            <a:r>
              <a:rPr lang="en" dirty="0">
                <a:solidFill>
                  <a:schemeClr val="lt2"/>
                </a:solidFill>
              </a:rPr>
              <a:t> NEED</a:t>
            </a:r>
            <a:endParaRPr dirty="0"/>
          </a:p>
        </p:txBody>
      </p:sp>
      <p:sp>
        <p:nvSpPr>
          <p:cNvPr id="16" name="TextBox 15">
            <a:extLst>
              <a:ext uri="{FF2B5EF4-FFF2-40B4-BE49-F238E27FC236}">
                <a16:creationId xmlns:a16="http://schemas.microsoft.com/office/drawing/2014/main" id="{3F56AC5C-B65C-1AEF-D111-DAE5AA678665}"/>
              </a:ext>
            </a:extLst>
          </p:cNvPr>
          <p:cNvSpPr txBox="1"/>
          <p:nvPr/>
        </p:nvSpPr>
        <p:spPr>
          <a:xfrm>
            <a:off x="548269" y="714835"/>
            <a:ext cx="7928793" cy="427809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chemeClr val="bg1">
                    <a:lumMod val="10000"/>
                  </a:schemeClr>
                </a:solidFill>
                <a:effectLst/>
                <a:latin typeface="Söhne"/>
              </a:rPr>
              <a:t>Efficient Inventory Management: Easily track book availability and update inventory levels to prevent overstock or understock situations.</a:t>
            </a:r>
          </a:p>
          <a:p>
            <a:pPr marL="285750" indent="-285750" algn="l">
              <a:buFont typeface="Arial" panose="020B0604020202020204" pitchFamily="34" charset="0"/>
              <a:buChar char="•"/>
            </a:pPr>
            <a:endParaRPr lang="en-US" sz="1600" b="0" i="0" dirty="0">
              <a:solidFill>
                <a:schemeClr val="bg1">
                  <a:lumMod val="10000"/>
                </a:schemeClr>
              </a:solidFill>
              <a:effectLst/>
              <a:latin typeface="Söhne"/>
            </a:endParaRPr>
          </a:p>
          <a:p>
            <a:pPr marL="285750" indent="-285750" algn="l">
              <a:buFont typeface="Arial" panose="020B0604020202020204" pitchFamily="34" charset="0"/>
              <a:buChar char="•"/>
            </a:pPr>
            <a:r>
              <a:rPr lang="en-US" sz="1600" b="0" i="0" dirty="0">
                <a:solidFill>
                  <a:schemeClr val="bg1">
                    <a:lumMod val="10000"/>
                  </a:schemeClr>
                </a:solidFill>
                <a:effectLst/>
                <a:latin typeface="Söhne"/>
              </a:rPr>
              <a:t>Sales Tracking: Keep a record of sales transactions and customer preferences to improve marketing strategies and customer relations.</a:t>
            </a:r>
          </a:p>
          <a:p>
            <a:pPr marL="285750" indent="-285750" algn="l">
              <a:buFont typeface="Arial" panose="020B0604020202020204" pitchFamily="34" charset="0"/>
              <a:buChar char="•"/>
            </a:pPr>
            <a:endParaRPr lang="en-US" sz="1600" b="0" i="0" dirty="0">
              <a:solidFill>
                <a:schemeClr val="bg1">
                  <a:lumMod val="10000"/>
                </a:schemeClr>
              </a:solidFill>
              <a:effectLst/>
              <a:latin typeface="Söhne"/>
            </a:endParaRPr>
          </a:p>
          <a:p>
            <a:pPr marL="285750" indent="-285750" algn="l">
              <a:buFont typeface="Arial" panose="020B0604020202020204" pitchFamily="34" charset="0"/>
              <a:buChar char="•"/>
            </a:pPr>
            <a:r>
              <a:rPr lang="en-US" sz="1600" b="0" i="0" dirty="0">
                <a:solidFill>
                  <a:schemeClr val="bg1">
                    <a:lumMod val="10000"/>
                  </a:schemeClr>
                </a:solidFill>
                <a:effectLst/>
                <a:latin typeface="Söhne"/>
              </a:rPr>
              <a:t>Streamlined Customer Management: Simplify customer information storage and access to enhance customer service.</a:t>
            </a:r>
          </a:p>
          <a:p>
            <a:pPr marL="285750" indent="-285750" algn="l">
              <a:buFont typeface="Arial" panose="020B0604020202020204" pitchFamily="34" charset="0"/>
              <a:buChar char="•"/>
            </a:pPr>
            <a:endParaRPr lang="en-US" sz="1600" b="0" i="0" dirty="0">
              <a:solidFill>
                <a:schemeClr val="bg1">
                  <a:lumMod val="10000"/>
                </a:schemeClr>
              </a:solidFill>
              <a:effectLst/>
              <a:latin typeface="Söhne"/>
            </a:endParaRPr>
          </a:p>
          <a:p>
            <a:pPr marL="285750" indent="-285750" algn="l">
              <a:buFont typeface="Arial" panose="020B0604020202020204" pitchFamily="34" charset="0"/>
              <a:buChar char="•"/>
            </a:pPr>
            <a:r>
              <a:rPr lang="en-US" sz="1600" b="0" i="0" dirty="0">
                <a:solidFill>
                  <a:schemeClr val="bg1">
                    <a:lumMod val="10000"/>
                  </a:schemeClr>
                </a:solidFill>
                <a:effectLst/>
                <a:latin typeface="Söhne"/>
              </a:rPr>
              <a:t>Supplier Management: Efficiently manage book suppliers and facilitate reordering when necessary.</a:t>
            </a:r>
          </a:p>
          <a:p>
            <a:pPr marL="285750" indent="-285750" algn="l">
              <a:buFont typeface="Arial" panose="020B0604020202020204" pitchFamily="34" charset="0"/>
              <a:buChar char="•"/>
            </a:pPr>
            <a:endParaRPr lang="en-US" sz="1600" b="0" i="0" dirty="0">
              <a:solidFill>
                <a:schemeClr val="bg1">
                  <a:lumMod val="10000"/>
                </a:schemeClr>
              </a:solidFill>
              <a:effectLst/>
              <a:latin typeface="Söhne"/>
            </a:endParaRPr>
          </a:p>
          <a:p>
            <a:pPr marL="285750" indent="-285750" algn="l">
              <a:buFont typeface="Arial" panose="020B0604020202020204" pitchFamily="34" charset="0"/>
              <a:buChar char="•"/>
            </a:pPr>
            <a:r>
              <a:rPr lang="en-US" sz="1600" b="0" i="0" dirty="0">
                <a:solidFill>
                  <a:schemeClr val="bg1">
                    <a:lumMod val="10000"/>
                  </a:schemeClr>
                </a:solidFill>
                <a:effectLst/>
                <a:latin typeface="Söhne"/>
              </a:rPr>
              <a:t>Data Analysis: Provide insights through reports and analytics to make informed business decisions.</a:t>
            </a:r>
          </a:p>
          <a:p>
            <a:pPr marL="285750" indent="-285750" algn="l">
              <a:buFont typeface="Arial" panose="020B0604020202020204" pitchFamily="34" charset="0"/>
              <a:buChar char="•"/>
            </a:pPr>
            <a:endParaRPr lang="en-US" sz="1600" b="0" i="0" dirty="0">
              <a:solidFill>
                <a:schemeClr val="bg1">
                  <a:lumMod val="10000"/>
                </a:schemeClr>
              </a:solidFill>
              <a:effectLst/>
              <a:latin typeface="Söhne"/>
            </a:endParaRPr>
          </a:p>
          <a:p>
            <a:pPr marL="285750" indent="-285750" algn="l">
              <a:buFont typeface="Arial" panose="020B0604020202020204" pitchFamily="34" charset="0"/>
              <a:buChar char="•"/>
            </a:pPr>
            <a:r>
              <a:rPr lang="en-US" sz="1600" b="0" i="0" dirty="0">
                <a:solidFill>
                  <a:schemeClr val="bg1">
                    <a:lumMod val="10000"/>
                  </a:schemeClr>
                </a:solidFill>
                <a:effectLst/>
                <a:latin typeface="Söhne"/>
              </a:rPr>
              <a:t>Novelty Requirement: Implement a novel feature, such as personalized book recommendations for customers based on their purchase history and preferences.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title"/>
          </p:nvPr>
        </p:nvSpPr>
        <p:spPr>
          <a:xfrm>
            <a:off x="102965" y="9758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06. </a:t>
            </a:r>
            <a:r>
              <a:rPr lang="en" dirty="0"/>
              <a:t>CONCLUSION</a:t>
            </a:r>
            <a:endParaRPr dirty="0"/>
          </a:p>
        </p:txBody>
      </p:sp>
      <p:sp>
        <p:nvSpPr>
          <p:cNvPr id="15" name="TextBox 14">
            <a:extLst>
              <a:ext uri="{FF2B5EF4-FFF2-40B4-BE49-F238E27FC236}">
                <a16:creationId xmlns:a16="http://schemas.microsoft.com/office/drawing/2014/main" id="{36932772-0481-8C7B-FC02-C862949BFBFE}"/>
              </a:ext>
            </a:extLst>
          </p:cNvPr>
          <p:cNvSpPr txBox="1"/>
          <p:nvPr/>
        </p:nvSpPr>
        <p:spPr>
          <a:xfrm>
            <a:off x="463719" y="836412"/>
            <a:ext cx="6136461" cy="4031873"/>
          </a:xfrm>
          <a:prstGeom prst="rect">
            <a:avLst/>
          </a:prstGeom>
          <a:noFill/>
        </p:spPr>
        <p:txBody>
          <a:bodyPr wrap="square">
            <a:spAutoFit/>
          </a:bodyPr>
          <a:lstStyle/>
          <a:p>
            <a:pPr algn="l"/>
            <a:r>
              <a:rPr lang="en-US" sz="1600" b="0" i="0" dirty="0">
                <a:solidFill>
                  <a:schemeClr val="bg1">
                    <a:lumMod val="10000"/>
                  </a:schemeClr>
                </a:solidFill>
                <a:effectLst/>
                <a:latin typeface="Söhne"/>
              </a:rPr>
              <a:t>In conclusion, the development of a bookstore management system represents a pivotal solution for streamlining and enhancing the efficiency of book-related operations. By leveraging the synergies between a robust relational database management system, such as MySQL, and a versatile programming language like Python, the bookstore management system becomes a dynamic and adaptable tool for the modern book retail landscape.</a:t>
            </a:r>
          </a:p>
          <a:p>
            <a:pPr algn="l"/>
            <a:endParaRPr lang="en-US" sz="1600" b="0" i="0" dirty="0">
              <a:solidFill>
                <a:schemeClr val="bg1">
                  <a:lumMod val="10000"/>
                </a:schemeClr>
              </a:solidFill>
              <a:effectLst/>
              <a:latin typeface="Söhne"/>
            </a:endParaRPr>
          </a:p>
          <a:p>
            <a:pPr algn="l"/>
            <a:r>
              <a:rPr lang="en-US" sz="1600" dirty="0">
                <a:solidFill>
                  <a:schemeClr val="bg1">
                    <a:lumMod val="10000"/>
                  </a:schemeClr>
                </a:solidFill>
                <a:latin typeface="Söhne"/>
              </a:rPr>
              <a:t>In essence, the bookstore management system serves as a technological backbone, empowering book retailers to not only organize and optimize their operations but also stay competitive in a rapidly evolving industry. With the seamless integration of MySQL and Python, this system becomes a valuable asset for bookstores, offering a harmonious blend of data management, user interaction, and business intelligence.</a:t>
            </a:r>
          </a:p>
          <a:p>
            <a:pPr algn="l"/>
            <a:endParaRPr lang="en-US" sz="1600" b="0" i="0" dirty="0">
              <a:solidFill>
                <a:schemeClr val="bg1">
                  <a:lumMod val="10000"/>
                </a:schemeClr>
              </a:solidFill>
              <a:effectLst/>
              <a:latin typeface="Söhne"/>
            </a:endParaRPr>
          </a:p>
        </p:txBody>
      </p:sp>
      <p:pic>
        <p:nvPicPr>
          <p:cNvPr id="2" name="Google Shape;504;p51">
            <a:extLst>
              <a:ext uri="{FF2B5EF4-FFF2-40B4-BE49-F238E27FC236}">
                <a16:creationId xmlns:a16="http://schemas.microsoft.com/office/drawing/2014/main" id="{F3F1391E-D899-C848-F351-A17B546FBDBA}"/>
              </a:ext>
            </a:extLst>
          </p:cNvPr>
          <p:cNvPicPr preferRelativeResize="0">
            <a:picLocks/>
          </p:cNvPicPr>
          <p:nvPr/>
        </p:nvPicPr>
        <p:blipFill rotWithShape="1">
          <a:blip r:embed="rId3">
            <a:alphaModFix/>
          </a:blip>
          <a:srcRect l="40513" r="16965"/>
          <a:stretch/>
        </p:blipFill>
        <p:spPr>
          <a:xfrm>
            <a:off x="7225823" y="0"/>
            <a:ext cx="1918177"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A256F4-3A93-DDDF-5C96-72BC7054D61E}"/>
              </a:ext>
            </a:extLst>
          </p:cNvPr>
          <p:cNvSpPr txBox="1"/>
          <p:nvPr/>
        </p:nvSpPr>
        <p:spPr>
          <a:xfrm>
            <a:off x="2636520" y="503219"/>
            <a:ext cx="3870960" cy="830997"/>
          </a:xfrm>
          <a:prstGeom prst="rect">
            <a:avLst/>
          </a:prstGeom>
          <a:noFill/>
        </p:spPr>
        <p:txBody>
          <a:bodyPr wrap="square" rtlCol="0">
            <a:spAutoFit/>
          </a:bodyPr>
          <a:lstStyle/>
          <a:p>
            <a:pPr algn="ctr"/>
            <a:r>
              <a:rPr lang="en-US" sz="4800" dirty="0">
                <a:solidFill>
                  <a:schemeClr val="bg1">
                    <a:lumMod val="10000"/>
                  </a:schemeClr>
                </a:solidFill>
                <a:latin typeface="Britannic Bold" panose="020B0903060703020204" pitchFamily="34" charset="0"/>
              </a:rPr>
              <a:t>THANK YOU…</a:t>
            </a:r>
            <a:endParaRPr lang="en-IN" sz="4800" dirty="0">
              <a:solidFill>
                <a:schemeClr val="bg1">
                  <a:lumMod val="10000"/>
                </a:schemeClr>
              </a:solidFill>
              <a:latin typeface="Britannic Bold" panose="020B0903060703020204" pitchFamily="34" charset="0"/>
            </a:endParaRPr>
          </a:p>
        </p:txBody>
      </p:sp>
      <p:pic>
        <p:nvPicPr>
          <p:cNvPr id="4" name="Picture 3">
            <a:extLst>
              <a:ext uri="{FF2B5EF4-FFF2-40B4-BE49-F238E27FC236}">
                <a16:creationId xmlns:a16="http://schemas.microsoft.com/office/drawing/2014/main" id="{8510B281-EEF2-2C5A-D361-30012833D30C}"/>
              </a:ext>
            </a:extLst>
          </p:cNvPr>
          <p:cNvPicPr>
            <a:picLocks noChangeAspect="1"/>
          </p:cNvPicPr>
          <p:nvPr/>
        </p:nvPicPr>
        <p:blipFill>
          <a:blip r:embed="rId2"/>
          <a:stretch>
            <a:fillRect/>
          </a:stretch>
        </p:blipFill>
        <p:spPr>
          <a:xfrm>
            <a:off x="1863176" y="1524101"/>
            <a:ext cx="5417648" cy="3047428"/>
          </a:xfrm>
          <a:prstGeom prst="rect">
            <a:avLst/>
          </a:prstGeom>
          <a:ln w="28575">
            <a:solidFill>
              <a:schemeClr val="tx1"/>
            </a:solidFill>
          </a:ln>
        </p:spPr>
      </p:pic>
    </p:spTree>
    <p:extLst>
      <p:ext uri="{BB962C8B-B14F-4D97-AF65-F5344CB8AC3E}">
        <p14:creationId xmlns:p14="http://schemas.microsoft.com/office/powerpoint/2010/main" val="2950953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cxnSp>
        <p:nvCxnSpPr>
          <p:cNvPr id="298" name="Google Shape;298;p39"/>
          <p:cNvCxnSpPr/>
          <p:nvPr/>
        </p:nvCxnSpPr>
        <p:spPr>
          <a:xfrm>
            <a:off x="847177" y="2122541"/>
            <a:ext cx="1034400" cy="0"/>
          </a:xfrm>
          <a:prstGeom prst="straightConnector1">
            <a:avLst/>
          </a:prstGeom>
          <a:noFill/>
          <a:ln w="9525" cap="flat" cmpd="sng">
            <a:solidFill>
              <a:schemeClr val="lt2"/>
            </a:solidFill>
            <a:prstDash val="solid"/>
            <a:round/>
            <a:headEnd type="none" w="med" len="med"/>
            <a:tailEnd type="none" w="med" len="med"/>
          </a:ln>
        </p:spPr>
      </p:cxnSp>
      <p:sp>
        <p:nvSpPr>
          <p:cNvPr id="299" name="Google Shape;299;p39"/>
          <p:cNvSpPr txBox="1">
            <a:spLocks noGrp="1"/>
          </p:cNvSpPr>
          <p:nvPr>
            <p:ph type="title"/>
          </p:nvPr>
        </p:nvSpPr>
        <p:spPr>
          <a:xfrm>
            <a:off x="537995" y="1486873"/>
            <a:ext cx="4521073" cy="156635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INTRODUCTION</a:t>
            </a:r>
            <a:endParaRPr sz="3600" dirty="0"/>
          </a:p>
        </p:txBody>
      </p:sp>
      <p:sp>
        <p:nvSpPr>
          <p:cNvPr id="300" name="Google Shape;300;p39"/>
          <p:cNvSpPr txBox="1">
            <a:spLocks noGrp="1"/>
          </p:cNvSpPr>
          <p:nvPr>
            <p:ph type="title" idx="2"/>
          </p:nvPr>
        </p:nvSpPr>
        <p:spPr>
          <a:xfrm>
            <a:off x="720000" y="986450"/>
            <a:ext cx="2974500" cy="87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302" name="Google Shape;302;p39"/>
          <p:cNvPicPr preferRelativeResize="0">
            <a:picLocks noGrp="1"/>
          </p:cNvPicPr>
          <p:nvPr>
            <p:ph type="pic" idx="3"/>
          </p:nvPr>
        </p:nvPicPr>
        <p:blipFill rotWithShape="1">
          <a:blip r:embed="rId3">
            <a:alphaModFix/>
          </a:blip>
          <a:srcRect l="1595" r="8766" b="872"/>
          <a:stretch/>
        </p:blipFill>
        <p:spPr>
          <a:xfrm>
            <a:off x="4572000" y="0"/>
            <a:ext cx="4610401" cy="5143500"/>
          </a:xfrm>
          <a:prstGeom prst="rect">
            <a:avLst/>
          </a:prstGeom>
        </p:spPr>
      </p:pic>
      <p:sp>
        <p:nvSpPr>
          <p:cNvPr id="303" name="Google Shape;303;p39"/>
          <p:cNvSpPr txBox="1"/>
          <p:nvPr/>
        </p:nvSpPr>
        <p:spPr>
          <a:xfrm>
            <a:off x="-234200" y="4447700"/>
            <a:ext cx="906600" cy="8367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2000" b="1">
                <a:solidFill>
                  <a:schemeClr val="dk2"/>
                </a:solidFill>
                <a:latin typeface="Rufina"/>
                <a:ea typeface="Rufina"/>
                <a:cs typeface="Rufina"/>
                <a:sym typeface="Rufina"/>
              </a:rPr>
              <a:t>“</a:t>
            </a:r>
            <a:endParaRPr sz="12000" b="1">
              <a:solidFill>
                <a:schemeClr val="dk2"/>
              </a:solidFill>
              <a:latin typeface="Rufina"/>
              <a:ea typeface="Rufina"/>
              <a:cs typeface="Rufina"/>
              <a:sym typeface="Rufi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11" name="Google Shape;311;p40"/>
          <p:cNvPicPr preferRelativeResize="0">
            <a:picLocks noGrp="1"/>
          </p:cNvPicPr>
          <p:nvPr>
            <p:ph type="pic" idx="2"/>
          </p:nvPr>
        </p:nvPicPr>
        <p:blipFill rotWithShape="1">
          <a:blip r:embed="rId3">
            <a:alphaModFix amt="90000"/>
          </a:blip>
          <a:srcRect l="9709" r="9709"/>
          <a:stretch/>
        </p:blipFill>
        <p:spPr>
          <a:xfrm flipH="1">
            <a:off x="-85050" y="-23825"/>
            <a:ext cx="2779200" cy="5167200"/>
          </a:xfrm>
          <a:prstGeom prst="rect">
            <a:avLst/>
          </a:prstGeom>
        </p:spPr>
      </p:pic>
      <p:sp>
        <p:nvSpPr>
          <p:cNvPr id="312" name="Google Shape;312;p40"/>
          <p:cNvSpPr txBox="1"/>
          <p:nvPr/>
        </p:nvSpPr>
        <p:spPr>
          <a:xfrm>
            <a:off x="8553250" y="-246775"/>
            <a:ext cx="906600" cy="8367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2000" b="1">
                <a:solidFill>
                  <a:schemeClr val="dk2"/>
                </a:solidFill>
                <a:latin typeface="Rufina"/>
                <a:ea typeface="Rufina"/>
                <a:cs typeface="Rufina"/>
                <a:sym typeface="Rufina"/>
              </a:rPr>
              <a:t>“</a:t>
            </a:r>
            <a:endParaRPr sz="12000" b="1">
              <a:solidFill>
                <a:schemeClr val="dk2"/>
              </a:solidFill>
              <a:latin typeface="Rufina"/>
              <a:ea typeface="Rufina"/>
              <a:cs typeface="Rufina"/>
              <a:sym typeface="Rufina"/>
            </a:endParaRPr>
          </a:p>
        </p:txBody>
      </p:sp>
      <p:sp>
        <p:nvSpPr>
          <p:cNvPr id="9" name="TextBox 8">
            <a:extLst>
              <a:ext uri="{FF2B5EF4-FFF2-40B4-BE49-F238E27FC236}">
                <a16:creationId xmlns:a16="http://schemas.microsoft.com/office/drawing/2014/main" id="{CB607165-AC0C-FF20-FE4D-3829E2447989}"/>
              </a:ext>
            </a:extLst>
          </p:cNvPr>
          <p:cNvSpPr txBox="1"/>
          <p:nvPr/>
        </p:nvSpPr>
        <p:spPr>
          <a:xfrm>
            <a:off x="3566532" y="1192205"/>
            <a:ext cx="5140712" cy="3016210"/>
          </a:xfrm>
          <a:prstGeom prst="rect">
            <a:avLst/>
          </a:prstGeom>
          <a:noFill/>
        </p:spPr>
        <p:txBody>
          <a:bodyPr wrap="square">
            <a:spAutoFit/>
          </a:bodyPr>
          <a:lstStyle/>
          <a:p>
            <a:pPr algn="l"/>
            <a:r>
              <a:rPr lang="en-US" sz="1800" b="0" i="0" dirty="0">
                <a:solidFill>
                  <a:schemeClr val="bg1">
                    <a:lumMod val="10000"/>
                  </a:schemeClr>
                </a:solidFill>
                <a:effectLst/>
                <a:latin typeface="Söhne"/>
              </a:rPr>
              <a:t>The Book Store Management System is a comprehensive software solution designed to streamline the operations of a book store. It leverages the power of MySQL for data storage and Python for application logic. This system offers an efficient way to manage book inventory, customer information, sales, and more, providing an indispensable tool for book store owners and employees.</a:t>
            </a:r>
          </a:p>
          <a:p>
            <a:br>
              <a:rPr lang="en-US" dirty="0"/>
            </a:b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711B577-2366-FAA0-7EAC-E66F4BCCE5CE}"/>
              </a:ext>
            </a:extLst>
          </p:cNvPr>
          <p:cNvSpPr>
            <a:spLocks noGrp="1"/>
          </p:cNvSpPr>
          <p:nvPr>
            <p:ph type="subTitle" idx="1"/>
          </p:nvPr>
        </p:nvSpPr>
        <p:spPr>
          <a:xfrm>
            <a:off x="341964" y="909389"/>
            <a:ext cx="4099500" cy="3504482"/>
          </a:xfrm>
        </p:spPr>
        <p:txBody>
          <a:bodyPr/>
          <a:lstStyle/>
          <a:p>
            <a:r>
              <a:rPr lang="en-IN" dirty="0"/>
              <a:t>MYSQL:</a:t>
            </a:r>
          </a:p>
          <a:p>
            <a:endParaRPr lang="en-IN" dirty="0"/>
          </a:p>
          <a:p>
            <a:pPr algn="l">
              <a:buFont typeface="Arial" panose="020B0604020202020204" pitchFamily="34" charset="0"/>
              <a:buChar char="•"/>
            </a:pPr>
            <a:r>
              <a:rPr lang="en-US" b="1" i="0" dirty="0">
                <a:effectLst/>
                <a:latin typeface="Söhne"/>
              </a:rPr>
              <a:t>Database Management System:</a:t>
            </a:r>
            <a:r>
              <a:rPr lang="en-US" b="0" i="0" dirty="0">
                <a:effectLst/>
                <a:latin typeface="Söhne"/>
              </a:rPr>
              <a:t> MySQL is an open-source relational database management system (RDBMS) that is widely used for managing and storing structured data.</a:t>
            </a:r>
          </a:p>
          <a:p>
            <a:pPr algn="l">
              <a:buFont typeface="Arial" panose="020B0604020202020204" pitchFamily="34" charset="0"/>
              <a:buChar char="•"/>
            </a:pPr>
            <a:r>
              <a:rPr lang="en-US" b="1" i="0" dirty="0">
                <a:effectLst/>
                <a:latin typeface="Söhne"/>
              </a:rPr>
              <a:t>Tables and Queries:</a:t>
            </a:r>
            <a:r>
              <a:rPr lang="en-US" b="0" i="0" dirty="0">
                <a:effectLst/>
                <a:latin typeface="Söhne"/>
              </a:rPr>
              <a:t> In MySQL, data is organized into tables, and queries (SQL) are used to perform operations like inserting, updating, deleting, and retrieving data.</a:t>
            </a:r>
          </a:p>
          <a:p>
            <a:endParaRPr lang="en-IN" dirty="0"/>
          </a:p>
          <a:p>
            <a:endParaRPr lang="en-IN" dirty="0"/>
          </a:p>
        </p:txBody>
      </p:sp>
      <p:pic>
        <p:nvPicPr>
          <p:cNvPr id="11" name="Picture Placeholder 10">
            <a:extLst>
              <a:ext uri="{FF2B5EF4-FFF2-40B4-BE49-F238E27FC236}">
                <a16:creationId xmlns:a16="http://schemas.microsoft.com/office/drawing/2014/main" id="{67E48C3F-D6A1-7F81-2F12-AF3E63139E5C}"/>
              </a:ext>
            </a:extLst>
          </p:cNvPr>
          <p:cNvPicPr>
            <a:picLocks noGrp="1" noChangeAspect="1"/>
          </p:cNvPicPr>
          <p:nvPr>
            <p:ph type="pic" idx="2"/>
          </p:nvPr>
        </p:nvPicPr>
        <p:blipFill>
          <a:blip r:embed="rId2"/>
          <a:srcRect l="9846" r="9846"/>
          <a:stretch>
            <a:fillRect/>
          </a:stretch>
        </p:blipFill>
        <p:spPr>
          <a:xfrm>
            <a:off x="5013000" y="0"/>
            <a:ext cx="4131000" cy="5143500"/>
          </a:xfrm>
          <a:ln w="28575">
            <a:solidFill>
              <a:schemeClr val="tx1"/>
            </a:solidFill>
          </a:ln>
        </p:spPr>
      </p:pic>
    </p:spTree>
    <p:extLst>
      <p:ext uri="{BB962C8B-B14F-4D97-AF65-F5344CB8AC3E}">
        <p14:creationId xmlns:p14="http://schemas.microsoft.com/office/powerpoint/2010/main" val="366952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711B577-2366-FAA0-7EAC-E66F4BCCE5CE}"/>
              </a:ext>
            </a:extLst>
          </p:cNvPr>
          <p:cNvSpPr>
            <a:spLocks noGrp="1"/>
          </p:cNvSpPr>
          <p:nvPr>
            <p:ph type="subTitle" idx="1"/>
          </p:nvPr>
        </p:nvSpPr>
        <p:spPr>
          <a:xfrm>
            <a:off x="79720" y="847512"/>
            <a:ext cx="3515016" cy="3126346"/>
          </a:xfrm>
        </p:spPr>
        <p:txBody>
          <a:bodyPr/>
          <a:lstStyle/>
          <a:p>
            <a:r>
              <a:rPr lang="en-IN" dirty="0"/>
              <a:t>PYTHON :</a:t>
            </a:r>
          </a:p>
          <a:p>
            <a:endParaRPr lang="en-IN" dirty="0"/>
          </a:p>
          <a:p>
            <a:pPr algn="l">
              <a:buFont typeface="Arial" panose="020B0604020202020204" pitchFamily="34" charset="0"/>
              <a:buChar char="•"/>
            </a:pPr>
            <a:r>
              <a:rPr lang="en-US" b="1" i="0" dirty="0">
                <a:effectLst/>
                <a:latin typeface="Söhne"/>
              </a:rPr>
              <a:t>Programming Language:</a:t>
            </a:r>
            <a:r>
              <a:rPr lang="en-US" b="0" i="0" dirty="0">
                <a:solidFill>
                  <a:srgbClr val="ECECF1"/>
                </a:solidFill>
                <a:effectLst/>
                <a:latin typeface="Söhne"/>
              </a:rPr>
              <a:t> </a:t>
            </a:r>
            <a:r>
              <a:rPr lang="en-US" b="0" i="0" dirty="0">
                <a:solidFill>
                  <a:schemeClr val="tx1"/>
                </a:solidFill>
                <a:effectLst/>
                <a:latin typeface="Söhne"/>
              </a:rPr>
              <a:t>Python is a versatile and widely-used programming language known for its simplicity and readability. It supports various libraries and frameworks for different applications.</a:t>
            </a:r>
            <a:endParaRPr lang="en-IN" dirty="0">
              <a:solidFill>
                <a:schemeClr val="tx1"/>
              </a:solidFill>
            </a:endParaRPr>
          </a:p>
          <a:p>
            <a:endParaRPr lang="en-IN" dirty="0"/>
          </a:p>
        </p:txBody>
      </p:sp>
      <p:pic>
        <p:nvPicPr>
          <p:cNvPr id="11" name="Picture Placeholder 10">
            <a:extLst>
              <a:ext uri="{FF2B5EF4-FFF2-40B4-BE49-F238E27FC236}">
                <a16:creationId xmlns:a16="http://schemas.microsoft.com/office/drawing/2014/main" id="{67E48C3F-D6A1-7F81-2F12-AF3E63139E5C}"/>
              </a:ext>
            </a:extLst>
          </p:cNvPr>
          <p:cNvPicPr>
            <a:picLocks noGrp="1" noChangeAspect="1"/>
          </p:cNvPicPr>
          <p:nvPr>
            <p:ph type="pic" idx="2"/>
          </p:nvPr>
        </p:nvPicPr>
        <p:blipFill rotWithShape="1">
          <a:blip r:embed="rId2"/>
          <a:srcRect l="4329" r="4043"/>
          <a:stretch/>
        </p:blipFill>
        <p:spPr>
          <a:xfrm>
            <a:off x="3911981" y="528981"/>
            <a:ext cx="4991387" cy="4085538"/>
          </a:xfrm>
          <a:ln w="28575">
            <a:solidFill>
              <a:schemeClr val="tx1"/>
            </a:solidFill>
          </a:ln>
        </p:spPr>
      </p:pic>
    </p:spTree>
    <p:extLst>
      <p:ext uri="{BB962C8B-B14F-4D97-AF65-F5344CB8AC3E}">
        <p14:creationId xmlns:p14="http://schemas.microsoft.com/office/powerpoint/2010/main" val="4176936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1"/>
          <p:cNvSpPr txBox="1">
            <a:spLocks noGrp="1"/>
          </p:cNvSpPr>
          <p:nvPr>
            <p:ph type="title"/>
          </p:nvPr>
        </p:nvSpPr>
        <p:spPr>
          <a:xfrm>
            <a:off x="965327" y="16174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02. </a:t>
            </a:r>
            <a:r>
              <a:rPr lang="en" dirty="0"/>
              <a:t>INPUTS</a:t>
            </a:r>
            <a:endParaRPr dirty="0"/>
          </a:p>
        </p:txBody>
      </p:sp>
      <p:sp>
        <p:nvSpPr>
          <p:cNvPr id="7" name="TextBox 6">
            <a:extLst>
              <a:ext uri="{FF2B5EF4-FFF2-40B4-BE49-F238E27FC236}">
                <a16:creationId xmlns:a16="http://schemas.microsoft.com/office/drawing/2014/main" id="{DA5EEE5E-9DAE-7A92-9D8D-2C5FECB1CC73}"/>
              </a:ext>
            </a:extLst>
          </p:cNvPr>
          <p:cNvSpPr txBox="1"/>
          <p:nvPr/>
        </p:nvSpPr>
        <p:spPr>
          <a:xfrm>
            <a:off x="824637" y="933337"/>
            <a:ext cx="7635980" cy="3693319"/>
          </a:xfrm>
          <a:prstGeom prst="rect">
            <a:avLst/>
          </a:prstGeom>
          <a:noFill/>
        </p:spPr>
        <p:txBody>
          <a:bodyPr wrap="square">
            <a:spAutoFit/>
          </a:bodyPr>
          <a:lstStyle/>
          <a:p>
            <a:pPr marL="285750" indent="-285750" algn="l">
              <a:buFont typeface="Arial" panose="020B0604020202020204" pitchFamily="34" charset="0"/>
              <a:buChar char="•"/>
            </a:pPr>
            <a:r>
              <a:rPr lang="en-US" sz="1800" b="0" i="0" dirty="0">
                <a:solidFill>
                  <a:schemeClr val="bg1">
                    <a:lumMod val="10000"/>
                  </a:schemeClr>
                </a:solidFill>
                <a:effectLst/>
                <a:latin typeface="Söhne"/>
              </a:rPr>
              <a:t>Book Information: Input and store details of books, including title, author, ISBN, price, genre, and quantity in stock.</a:t>
            </a:r>
          </a:p>
          <a:p>
            <a:pPr marL="285750" indent="-285750" algn="l">
              <a:buFont typeface="Arial" panose="020B0604020202020204" pitchFamily="34" charset="0"/>
              <a:buChar char="•"/>
            </a:pPr>
            <a:endParaRPr lang="en-US" sz="1800" b="0" i="0" dirty="0">
              <a:solidFill>
                <a:schemeClr val="bg1">
                  <a:lumMod val="10000"/>
                </a:schemeClr>
              </a:solidFill>
              <a:effectLst/>
              <a:latin typeface="Söhne"/>
            </a:endParaRPr>
          </a:p>
          <a:p>
            <a:pPr marL="285750" indent="-285750" algn="l">
              <a:buFont typeface="Arial" panose="020B0604020202020204" pitchFamily="34" charset="0"/>
              <a:buChar char="•"/>
            </a:pPr>
            <a:r>
              <a:rPr lang="en-US" sz="1800" b="0" i="0" dirty="0">
                <a:solidFill>
                  <a:schemeClr val="bg1">
                    <a:lumMod val="10000"/>
                  </a:schemeClr>
                </a:solidFill>
                <a:effectLst/>
                <a:latin typeface="Söhne"/>
              </a:rPr>
              <a:t>Customer Information: Record customer data such as name, contact information, and purchase history.</a:t>
            </a:r>
          </a:p>
          <a:p>
            <a:pPr marL="285750" indent="-285750" algn="l">
              <a:buFont typeface="Arial" panose="020B0604020202020204" pitchFamily="34" charset="0"/>
              <a:buChar char="•"/>
            </a:pPr>
            <a:endParaRPr lang="en-US" sz="1800" b="0" i="0" dirty="0">
              <a:solidFill>
                <a:schemeClr val="bg1">
                  <a:lumMod val="10000"/>
                </a:schemeClr>
              </a:solidFill>
              <a:effectLst/>
              <a:latin typeface="Söhne"/>
            </a:endParaRPr>
          </a:p>
          <a:p>
            <a:pPr marL="285750" indent="-285750" algn="l">
              <a:buFont typeface="Arial" panose="020B0604020202020204" pitchFamily="34" charset="0"/>
              <a:buChar char="•"/>
            </a:pPr>
            <a:r>
              <a:rPr lang="en-US" sz="1800" b="0" i="0" dirty="0">
                <a:solidFill>
                  <a:schemeClr val="bg1">
                    <a:lumMod val="10000"/>
                  </a:schemeClr>
                </a:solidFill>
                <a:effectLst/>
                <a:latin typeface="Söhne"/>
              </a:rPr>
              <a:t>Sales Transactions: Capture details of each sale, including the books sold, the customer making the purchase, and the transaction date.</a:t>
            </a:r>
          </a:p>
          <a:p>
            <a:pPr marL="285750" indent="-285750" algn="l">
              <a:buFont typeface="Arial" panose="020B0604020202020204" pitchFamily="34" charset="0"/>
              <a:buChar char="•"/>
            </a:pPr>
            <a:endParaRPr lang="en-US" sz="1800" b="0" i="0" dirty="0">
              <a:solidFill>
                <a:schemeClr val="bg1">
                  <a:lumMod val="10000"/>
                </a:schemeClr>
              </a:solidFill>
              <a:effectLst/>
              <a:latin typeface="Söhne"/>
            </a:endParaRPr>
          </a:p>
          <a:p>
            <a:pPr marL="285750" indent="-285750" algn="l">
              <a:buFont typeface="Arial" panose="020B0604020202020204" pitchFamily="34" charset="0"/>
              <a:buChar char="•"/>
            </a:pPr>
            <a:r>
              <a:rPr lang="en-US" sz="1800" b="0" i="0" dirty="0">
                <a:solidFill>
                  <a:schemeClr val="bg1">
                    <a:lumMod val="10000"/>
                  </a:schemeClr>
                </a:solidFill>
                <a:effectLst/>
                <a:latin typeface="Söhne"/>
              </a:rPr>
              <a:t>Supplier Information: Manage details of book suppliers, including contact information and pricing agreements.</a:t>
            </a:r>
          </a:p>
          <a:p>
            <a:pPr marL="285750" indent="-285750" algn="l">
              <a:buFont typeface="Arial" panose="020B0604020202020204" pitchFamily="34" charset="0"/>
              <a:buChar char="•"/>
            </a:pPr>
            <a:endParaRPr lang="en-US" sz="1800" dirty="0">
              <a:solidFill>
                <a:schemeClr val="bg1">
                  <a:lumMod val="10000"/>
                </a:schemeClr>
              </a:solidFill>
              <a:latin typeface="Söhne"/>
            </a:endParaRPr>
          </a:p>
          <a:p>
            <a:pPr marL="285750" indent="-285750" algn="l">
              <a:buFont typeface="Arial" panose="020B0604020202020204" pitchFamily="34" charset="0"/>
              <a:buChar char="•"/>
            </a:pPr>
            <a:r>
              <a:rPr lang="en-US" sz="1800" b="0" i="0" dirty="0">
                <a:solidFill>
                  <a:schemeClr val="bg1">
                    <a:lumMod val="10000"/>
                  </a:schemeClr>
                </a:solidFill>
                <a:effectLst/>
                <a:latin typeface="Söhne"/>
              </a:rPr>
              <a:t>Staff Details: Record of staff member’s data such as name, contact etc.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title"/>
          </p:nvPr>
        </p:nvSpPr>
        <p:spPr>
          <a:xfrm>
            <a:off x="349728" y="1404431"/>
            <a:ext cx="3603504" cy="1854407"/>
          </a:xfrm>
          <a:prstGeom prst="rect">
            <a:avLst/>
          </a:prstGeom>
        </p:spPr>
        <p:txBody>
          <a:bodyPr spcFirstLastPara="1" wrap="square" lIns="91425" tIns="91425" rIns="91425" bIns="91425" anchor="t" anchorCtr="0">
            <a:noAutofit/>
          </a:bodyPr>
          <a:lstStyle/>
          <a:p>
            <a:pPr lvl="0"/>
            <a:r>
              <a:rPr lang="en" sz="3200" dirty="0"/>
              <a:t>03.</a:t>
            </a:r>
            <a:r>
              <a:rPr lang="en" sz="3200" dirty="0">
                <a:solidFill>
                  <a:schemeClr val="lt2"/>
                </a:solidFill>
              </a:rPr>
              <a:t> </a:t>
            </a:r>
            <a:br>
              <a:rPr lang="en" sz="3200" dirty="0">
                <a:solidFill>
                  <a:schemeClr val="lt2"/>
                </a:solidFill>
              </a:rPr>
            </a:br>
            <a:r>
              <a:rPr lang="en" sz="5400" dirty="0">
                <a:solidFill>
                  <a:schemeClr val="lt2"/>
                </a:solidFill>
              </a:rPr>
              <a:t>CODE</a:t>
            </a:r>
            <a:endParaRPr sz="3200" dirty="0"/>
          </a:p>
        </p:txBody>
      </p:sp>
      <p:sp>
        <p:nvSpPr>
          <p:cNvPr id="327" name="Google Shape;327;p42"/>
          <p:cNvSpPr txBox="1"/>
          <p:nvPr/>
        </p:nvSpPr>
        <p:spPr>
          <a:xfrm>
            <a:off x="-234200" y="4447700"/>
            <a:ext cx="906600" cy="8367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2000" b="1">
                <a:solidFill>
                  <a:schemeClr val="dk2"/>
                </a:solidFill>
                <a:latin typeface="Rufina"/>
                <a:ea typeface="Rufina"/>
                <a:cs typeface="Rufina"/>
                <a:sym typeface="Rufina"/>
              </a:rPr>
              <a:t>“</a:t>
            </a:r>
            <a:endParaRPr sz="12000" b="1">
              <a:solidFill>
                <a:schemeClr val="dk2"/>
              </a:solidFill>
              <a:latin typeface="Rufina"/>
              <a:ea typeface="Rufina"/>
              <a:cs typeface="Rufina"/>
              <a:sym typeface="Rufina"/>
            </a:endParaRPr>
          </a:p>
        </p:txBody>
      </p:sp>
      <p:pic>
        <p:nvPicPr>
          <p:cNvPr id="6" name="Picture 5">
            <a:extLst>
              <a:ext uri="{FF2B5EF4-FFF2-40B4-BE49-F238E27FC236}">
                <a16:creationId xmlns:a16="http://schemas.microsoft.com/office/drawing/2014/main" id="{D8B3F38E-4FDA-4EF8-70C1-31818B3E063C}"/>
              </a:ext>
            </a:extLst>
          </p:cNvPr>
          <p:cNvPicPr>
            <a:picLocks noChangeAspect="1"/>
          </p:cNvPicPr>
          <p:nvPr/>
        </p:nvPicPr>
        <p:blipFill>
          <a:blip r:embed="rId3"/>
          <a:srcRect/>
          <a:stretch/>
        </p:blipFill>
        <p:spPr>
          <a:xfrm>
            <a:off x="3884481" y="0"/>
            <a:ext cx="5259519" cy="5143500"/>
          </a:xfrm>
          <a:prstGeom prst="rect">
            <a:avLst/>
          </a:prstGeom>
          <a:ln w="28575">
            <a:solidFill>
              <a:schemeClr val="tx1"/>
            </a:solidFill>
          </a:ln>
        </p:spPr>
      </p:pic>
    </p:spTree>
    <p:extLst>
      <p:ext uri="{BB962C8B-B14F-4D97-AF65-F5344CB8AC3E}">
        <p14:creationId xmlns:p14="http://schemas.microsoft.com/office/powerpoint/2010/main" val="51744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092CC1-7CC6-D6E9-3EF3-4FD2D54152C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307760784"/>
      </p:ext>
    </p:extLst>
  </p:cSld>
  <p:clrMapOvr>
    <a:masterClrMapping/>
  </p:clrMapOvr>
</p:sld>
</file>

<file path=ppt/theme/theme1.xml><?xml version="1.0" encoding="utf-8"?>
<a:theme xmlns:a="http://schemas.openxmlformats.org/drawingml/2006/main" name="Book Publishers Day by Slidesgo">
  <a:themeElements>
    <a:clrScheme name="Simple Light">
      <a:dk1>
        <a:srgbClr val="552C07"/>
      </a:dk1>
      <a:lt1>
        <a:srgbClr val="FAF7EF"/>
      </a:lt1>
      <a:dk2>
        <a:srgbClr val="D8CCAE"/>
      </a:dk2>
      <a:lt2>
        <a:srgbClr val="B66317"/>
      </a:lt2>
      <a:accent1>
        <a:srgbClr val="FFFFFF"/>
      </a:accent1>
      <a:accent2>
        <a:srgbClr val="FFFFFF"/>
      </a:accent2>
      <a:accent3>
        <a:srgbClr val="FFFFFF"/>
      </a:accent3>
      <a:accent4>
        <a:srgbClr val="FFFFFF"/>
      </a:accent4>
      <a:accent5>
        <a:srgbClr val="FFFFFF"/>
      </a:accent5>
      <a:accent6>
        <a:srgbClr val="FFFFFF"/>
      </a:accent6>
      <a:hlink>
        <a:srgbClr val="552C0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582</Words>
  <Application>Microsoft Office PowerPoint</Application>
  <PresentationFormat>On-screen Show (16:9)</PresentationFormat>
  <Paragraphs>66</Paragraphs>
  <Slides>28</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Rufina</vt:lpstr>
      <vt:lpstr>Bebas Neue</vt:lpstr>
      <vt:lpstr>Söhne</vt:lpstr>
      <vt:lpstr>Anaheim</vt:lpstr>
      <vt:lpstr>Roboto Mono</vt:lpstr>
      <vt:lpstr>Arial</vt:lpstr>
      <vt:lpstr>Magra</vt:lpstr>
      <vt:lpstr>Capriola</vt:lpstr>
      <vt:lpstr>Britannic Bold</vt:lpstr>
      <vt:lpstr>Roboto Mono Light</vt:lpstr>
      <vt:lpstr>Nunito Light</vt:lpstr>
      <vt:lpstr>Book Publishers Day by Slidesgo</vt:lpstr>
      <vt:lpstr>Book Store Management  System</vt:lpstr>
      <vt:lpstr>GROUP MEMBERS</vt:lpstr>
      <vt:lpstr>INTRODUCTION</vt:lpstr>
      <vt:lpstr>PowerPoint Presentation</vt:lpstr>
      <vt:lpstr>PowerPoint Presentation</vt:lpstr>
      <vt:lpstr>PowerPoint Presentation</vt:lpstr>
      <vt:lpstr>02. INPUTS</vt:lpstr>
      <vt:lpstr>03.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04.  OUTPUTS</vt:lpstr>
      <vt:lpstr>PowerPoint Presentation</vt:lpstr>
      <vt:lpstr>PowerPoint Presentation</vt:lpstr>
      <vt:lpstr>PowerPoint Presentation</vt:lpstr>
      <vt:lpstr>PowerPoint Presentation</vt:lpstr>
      <vt:lpstr>PowerPoint Presentation</vt:lpstr>
      <vt:lpstr>05. NEED</vt:lpstr>
      <vt:lpstr>06.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Store Management  System</dc:title>
  <dc:creator>JUHI</dc:creator>
  <cp:lastModifiedBy>Heramb Unavane</cp:lastModifiedBy>
  <cp:revision>2</cp:revision>
  <dcterms:modified xsi:type="dcterms:W3CDTF">2023-11-28T21:25:01Z</dcterms:modified>
</cp:coreProperties>
</file>